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14"/>
  </p:notesMasterIdLst>
  <p:sldIdLst>
    <p:sldId id="256" r:id="rId4"/>
    <p:sldId id="257" r:id="rId5"/>
    <p:sldId id="260" r:id="rId6"/>
    <p:sldId id="261" r:id="rId7"/>
    <p:sldId id="262" r:id="rId8"/>
    <p:sldId id="275" r:id="rId9"/>
    <p:sldId id="273" r:id="rId10"/>
    <p:sldId id="274" r:id="rId11"/>
    <p:sldId id="276" r:id="rId12"/>
    <p:sldId id="277" r:id="rId13"/>
  </p:sldIdLst>
  <p:sldSz cx="10969625" cy="6170613"/>
  <p:notesSz cx="6858000" cy="9144000"/>
  <p:custDataLst>
    <p:tags r:id="rId1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ACD76F-E500-3054-4812-B1729B746D26}" name="Sunil Sooraj (DC-AT/ESP1)" initials="SS" userId="S::sus3ul@bosch.com::a42dd69f-7715-4609-86b5-dda6f6af51d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49"/>
    <a:srgbClr val="DF0024"/>
    <a:srgbClr val="00C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25.02.2025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1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0000" y="1440000"/>
            <a:ext cx="10346100" cy="4021000"/>
          </a:xfrm>
          <a:ln w="0">
            <a:noFill/>
          </a:ln>
          <a:effectLst/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8600"/>
              </a:lnSpc>
              <a:spcBef>
                <a:spcPts val="0"/>
              </a:spcBef>
              <a:defRPr sz="8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sp>
        <p:nvSpPr>
          <p:cNvPr id="2" name="BackgroundPicture1">
            <a:extLst>
              <a:ext uri="{FF2B5EF4-FFF2-40B4-BE49-F238E27FC236}">
                <a16:creationId xmlns:a16="http://schemas.microsoft.com/office/drawing/2014/main" id="{4C67D05B-02EA-1693-2D4B-CA7DCC429FBA}"/>
              </a:ext>
            </a:extLst>
          </p:cNvPr>
          <p:cNvSpPr/>
          <p:nvPr userDrawn="1"/>
        </p:nvSpPr>
        <p:spPr>
          <a:xfrm>
            <a:off x="0" y="0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BackgroundPicture2">
            <a:extLst>
              <a:ext uri="{FF2B5EF4-FFF2-40B4-BE49-F238E27FC236}">
                <a16:creationId xmlns:a16="http://schemas.microsoft.com/office/drawing/2014/main" id="{984B3BDF-3DD4-0AD5-2FB3-85808C585D9C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4CC023B5-22C1-14E9-33D3-94BB9F111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C06A1-B4B3-3ED8-6674-D4EC3FE9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2300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8" orient="horz" pos="905" userDrawn="1">
          <p15:clr>
            <a:srgbClr val="FBAE40"/>
          </p15:clr>
        </p15:guide>
        <p15:guide id="23" orient="horz" pos="3440" userDrawn="1">
          <p15:clr>
            <a:srgbClr val="FBAE40"/>
          </p15:clr>
        </p15:guide>
        <p15:guide id="24" pos="224" userDrawn="1">
          <p15:clr>
            <a:srgbClr val="FBAE40"/>
          </p15:clr>
        </p15:guide>
        <p15:guide id="25" pos="67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284D3B4C-9D1A-C467-D10D-AB5759B15402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7FD3E56-5E06-6DD1-4756-46DE63EF80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EB6F6A5-A529-92B9-55FE-058CB9D1E9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310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4763" userDrawn="1">
          <p15:clr>
            <a:srgbClr val="FBAE40"/>
          </p15:clr>
        </p15:guide>
        <p15:guide id="7" pos="6734" userDrawn="1">
          <p15:clr>
            <a:srgbClr val="FBAE40"/>
          </p15:clr>
        </p15:guide>
        <p15:guide id="8" pos="2463" userDrawn="1">
          <p15:clr>
            <a:srgbClr val="FBAE40"/>
          </p15:clr>
        </p15:guide>
        <p15:guide id="9" pos="4434" userDrawn="1">
          <p15:clr>
            <a:srgbClr val="FBAE40"/>
          </p15:clr>
        </p15:guide>
        <p15:guide id="12" orient="horz" pos="163" userDrawn="1">
          <p15:clr>
            <a:srgbClr val="FBAE40"/>
          </p15:clr>
        </p15:guide>
        <p15:guide id="13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6" orient="horz" pos="3441" userDrawn="1">
          <p15:clr>
            <a:srgbClr val="FBAE40"/>
          </p15:clr>
        </p15:guide>
        <p15:guide id="17" orient="horz" pos="8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4763" userDrawn="1">
          <p15:clr>
            <a:srgbClr val="FBAE40"/>
          </p15:clr>
        </p15:guide>
        <p15:guide id="7" pos="6734" userDrawn="1">
          <p15:clr>
            <a:srgbClr val="FBAE40"/>
          </p15:clr>
        </p15:guide>
        <p15:guide id="8" pos="2463" userDrawn="1">
          <p15:clr>
            <a:srgbClr val="FBAE40"/>
          </p15:clr>
        </p15:guide>
        <p15:guide id="9" pos="4434" userDrawn="1">
          <p15:clr>
            <a:srgbClr val="FBAE40"/>
          </p15:clr>
        </p15:guide>
        <p15:guide id="12" orient="horz" pos="163" userDrawn="1">
          <p15:clr>
            <a:srgbClr val="FBAE40"/>
          </p15:clr>
        </p15:guide>
        <p15:guide id="13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6" orient="horz" pos="3441" userDrawn="1">
          <p15:clr>
            <a:srgbClr val="FBAE40"/>
          </p15:clr>
        </p15:guide>
        <p15:guide id="17" orient="horz" pos="81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Only title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Picture2">
            <a:extLst>
              <a:ext uri="{FF2B5EF4-FFF2-40B4-BE49-F238E27FC236}">
                <a16:creationId xmlns:a16="http://schemas.microsoft.com/office/drawing/2014/main" id="{A3B84066-6035-D150-79DB-E6F73AC521F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8D3D88F3-124D-A588-B32B-5F582719A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5" name="Footer">
            <a:extLst>
              <a:ext uri="{FF2B5EF4-FFF2-40B4-BE49-F238E27FC236}">
                <a16:creationId xmlns:a16="http://schemas.microsoft.com/office/drawing/2014/main" id="{BD91427E-BF6D-0732-4C28-E8C9868C5F89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28.02.2025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/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9" name="slide_title">
            <a:extLst>
              <a:ext uri="{FF2B5EF4-FFF2-40B4-BE49-F238E27FC236}">
                <a16:creationId xmlns:a16="http://schemas.microsoft.com/office/drawing/2014/main" id="{CE9D89DE-4B7A-4152-8E47-903CAF20AB0B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380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3440" userDrawn="1">
          <p15:clr>
            <a:srgbClr val="FBAE40"/>
          </p15:clr>
        </p15:guide>
        <p15:guide id="17" orient="horz" pos="81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/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9" name="slide_title">
            <a:extLst>
              <a:ext uri="{FF2B5EF4-FFF2-40B4-BE49-F238E27FC236}">
                <a16:creationId xmlns:a16="http://schemas.microsoft.com/office/drawing/2014/main" id="{CE9D89DE-4B7A-4152-8E47-903CAF20AB0B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3440" userDrawn="1">
          <p15:clr>
            <a:srgbClr val="FBAE40"/>
          </p15:clr>
        </p15:guide>
        <p15:guide id="17" orient="horz" pos="81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3B05D91A-C1FF-A6F6-AAA3-00AF31E1E89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037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nverted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0B4C65B-5C1D-97B1-3581-7174A46E4AC6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79326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30F02C8-06A0-3C62-8810-6966389142AC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53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dark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BA72D09-8BBC-E855-D374-A752108073D0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</p:spTree>
    <p:extLst>
      <p:ext uri="{BB962C8B-B14F-4D97-AF65-F5344CB8AC3E}">
        <p14:creationId xmlns:p14="http://schemas.microsoft.com/office/powerpoint/2010/main" val="3812635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1D8A0BF-E7D8-435F-B9C3-A76C4BF3DA1B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BackgroundPicture1">
            <a:extLst>
              <a:ext uri="{FF2B5EF4-FFF2-40B4-BE49-F238E27FC236}">
                <a16:creationId xmlns:a16="http://schemas.microsoft.com/office/drawing/2014/main" id="{BB2FA1A4-34FB-D2E1-6F36-8B92F5F6D096}"/>
              </a:ext>
            </a:extLst>
          </p:cNvPr>
          <p:cNvSpPr/>
          <p:nvPr userDrawn="1"/>
        </p:nvSpPr>
        <p:spPr>
          <a:xfrm>
            <a:off x="0" y="0"/>
            <a:ext cx="3592801" cy="2844001"/>
          </a:xfrm>
          <a:custGeom>
            <a:avLst/>
            <a:gdLst/>
            <a:ahLst/>
            <a:cxnLst/>
            <a:rect l="0" t="0" r="0" b="0"/>
            <a:pathLst>
              <a:path w="3592801" h="2844001">
                <a:moveTo>
                  <a:pt x="0" y="0"/>
                </a:moveTo>
                <a:lnTo>
                  <a:pt x="0" y="558000"/>
                </a:lnTo>
                <a:lnTo>
                  <a:pt x="3474000" y="378000"/>
                </a:lnTo>
                <a:lnTo>
                  <a:pt x="3592800" y="2656800"/>
                </a:lnTo>
                <a:lnTo>
                  <a:pt x="0" y="2844000"/>
                </a:lnTo>
                <a:lnTo>
                  <a:pt x="0" y="55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Chapter_titleonly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15002" y="979879"/>
            <a:ext cx="6712689" cy="4245265"/>
          </a:xfrm>
          <a:ln w="0">
            <a:noFill/>
          </a:ln>
          <a:effectLst/>
        </p:spPr>
        <p:txBody>
          <a:bodyPr lIns="0" tIns="0" rIns="0" bIns="0" anchor="t" anchorCtr="0"/>
          <a:lstStyle>
            <a:lvl1pPr algn="l">
              <a:lnSpc>
                <a:spcPts val="4400"/>
              </a:lnSpc>
              <a:defRPr sz="4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Kapitel­überschrift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B61E12-9C07-4A09-BA5B-31ED760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5D5699-EBBF-348D-43D5-F0A7964625AF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266400" y="910800"/>
            <a:ext cx="2916000" cy="1310400"/>
          </a:xfrm>
        </p:spPr>
        <p:txBody>
          <a:bodyPr/>
          <a:lstStyle>
            <a:lvl1pPr marL="0" indent="0" algn="ctr">
              <a:lnSpc>
                <a:spcPct val="89000"/>
              </a:lnSpc>
              <a:spcBef>
                <a:spcPts val="0"/>
              </a:spcBef>
              <a:buFontTx/>
              <a:buNone/>
              <a:defRPr sz="12000">
                <a:solidFill>
                  <a:schemeClr val="bg1"/>
                </a:solidFill>
                <a:latin typeface="+mj-lt"/>
              </a:defRPr>
            </a:lvl1pPr>
            <a:lvl2pPr marL="233983" indent="0">
              <a:buFontTx/>
              <a:buNone/>
              <a:defRPr>
                <a:solidFill>
                  <a:schemeClr val="bg1"/>
                </a:solidFill>
              </a:defRPr>
            </a:lvl2pPr>
            <a:lvl3pPr marL="525561" indent="0">
              <a:buFontTx/>
              <a:buNone/>
              <a:defRPr>
                <a:solidFill>
                  <a:schemeClr val="bg1"/>
                </a:solidFill>
              </a:defRPr>
            </a:lvl3pPr>
            <a:lvl4pPr marL="748745" indent="0">
              <a:buFontTx/>
              <a:buNone/>
              <a:defRPr>
                <a:solidFill>
                  <a:schemeClr val="bg1"/>
                </a:solidFill>
              </a:defRPr>
            </a:lvl4pPr>
            <a:lvl5pPr marL="74874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8" userDrawn="1">
          <p15:clr>
            <a:srgbClr val="FBAE40"/>
          </p15:clr>
        </p15:guide>
        <p15:guide id="1" pos="6761" userDrawn="1">
          <p15:clr>
            <a:srgbClr val="FBAE40"/>
          </p15:clr>
        </p15:guide>
        <p15:guide id="10" orient="horz" pos="631" userDrawn="1">
          <p15:clr>
            <a:srgbClr val="FBAE40"/>
          </p15:clr>
        </p15:guide>
        <p15:guide id="11" orient="horz" pos="3441" userDrawn="1">
          <p15:clr>
            <a:srgbClr val="FBAE40"/>
          </p15:clr>
        </p15:guide>
        <p15:guide id="12" pos="252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2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6F21F40C-BA51-788F-EAA1-C877C872B50A}"/>
              </a:ext>
            </a:extLst>
          </p:cNvPr>
          <p:cNvSpPr/>
          <p:nvPr userDrawn="1"/>
        </p:nvSpPr>
        <p:spPr>
          <a:xfrm>
            <a:off x="1" y="349201"/>
            <a:ext cx="10969625" cy="5482801"/>
          </a:xfrm>
          <a:custGeom>
            <a:avLst/>
            <a:gdLst>
              <a:gd name="connsiteX0" fmla="*/ 10969625 w 10969625"/>
              <a:gd name="connsiteY0" fmla="*/ 0 h 5482801"/>
              <a:gd name="connsiteX1" fmla="*/ 10969625 w 10969625"/>
              <a:gd name="connsiteY1" fmla="*/ 4903413 h 5482801"/>
              <a:gd name="connsiteX2" fmla="*/ 1 w 10969625"/>
              <a:gd name="connsiteY2" fmla="*/ 5472213 h 5482801"/>
              <a:gd name="connsiteX3" fmla="*/ 1 w 10969625"/>
              <a:gd name="connsiteY3" fmla="*/ 5482801 h 5482801"/>
              <a:gd name="connsiteX4" fmla="*/ 0 w 10969625"/>
              <a:gd name="connsiteY4" fmla="*/ 5482801 h 5482801"/>
              <a:gd name="connsiteX5" fmla="*/ 0 w 10969625"/>
              <a:gd name="connsiteY5" fmla="*/ 568800 h 548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482801">
                <a:moveTo>
                  <a:pt x="10969625" y="0"/>
                </a:moveTo>
                <a:lnTo>
                  <a:pt x="10969625" y="4903413"/>
                </a:lnTo>
                <a:lnTo>
                  <a:pt x="1" y="5472213"/>
                </a:lnTo>
                <a:lnTo>
                  <a:pt x="1" y="5482801"/>
                </a:lnTo>
                <a:lnTo>
                  <a:pt x="0" y="5482801"/>
                </a:lnTo>
                <a:lnTo>
                  <a:pt x="0" y="56880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0000" y="1440000"/>
            <a:ext cx="10346100" cy="4021000"/>
          </a:xfrm>
          <a:ln w="0">
            <a:noFill/>
          </a:ln>
          <a:effectLst/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8600"/>
              </a:lnSpc>
              <a:spcBef>
                <a:spcPts val="0"/>
              </a:spcBef>
              <a:defRPr sz="8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36E187B1-0E63-E4C5-B68A-E4C50B0C8E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AD324-3F15-1D01-F90C-2B6497AD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8" orient="horz" pos="905" userDrawn="1">
          <p15:clr>
            <a:srgbClr val="FBAE40"/>
          </p15:clr>
        </p15:guide>
        <p15:guide id="23" orient="horz" pos="3440" userDrawn="1">
          <p15:clr>
            <a:srgbClr val="FBAE40"/>
          </p15:clr>
        </p15:guide>
        <p15:guide id="24" pos="224" userDrawn="1">
          <p15:clr>
            <a:srgbClr val="FBAE40"/>
          </p15:clr>
        </p15:guide>
        <p15:guide id="25" pos="67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tem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9255C0C-3CE5-3402-E5ED-C9340115F932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" y="504000"/>
            <a:ext cx="10452100" cy="4692102"/>
          </a:xfrm>
        </p:spPr>
        <p:txBody>
          <a:bodyPr anchor="ctr" anchorCtr="0"/>
          <a:lstStyle>
            <a:lvl1pPr>
              <a:lnSpc>
                <a:spcPct val="90000"/>
              </a:lnSpc>
              <a:defRPr sz="6000" i="0"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Fazit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4" userDrawn="1">
          <p15:clr>
            <a:srgbClr val="FBAE40"/>
          </p15:clr>
        </p15:guide>
        <p15:guide id="10" orient="horz" pos="315" userDrawn="1">
          <p15:clr>
            <a:srgbClr val="FBAE40"/>
          </p15:clr>
        </p15:guide>
        <p15:guide id="11" orient="horz" pos="327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 inverted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D5DC8FD-DD8D-4735-695B-A649A05C3DAC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56331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816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C85B92C-CEA1-B1A6-4D15-68BA84C81FDE}"/>
              </a:ext>
            </a:extLst>
          </p:cNvPr>
          <p:cNvSpPr/>
          <p:nvPr userDrawn="1"/>
        </p:nvSpPr>
        <p:spPr>
          <a:xfrm>
            <a:off x="1" y="1"/>
            <a:ext cx="10969625" cy="5821412"/>
          </a:xfrm>
          <a:custGeom>
            <a:avLst/>
            <a:gdLst>
              <a:gd name="connsiteX0" fmla="*/ 0 w 10969625"/>
              <a:gd name="connsiteY0" fmla="*/ 0 h 5821412"/>
              <a:gd name="connsiteX1" fmla="*/ 10969625 w 10969625"/>
              <a:gd name="connsiteY1" fmla="*/ 0 h 5821412"/>
              <a:gd name="connsiteX2" fmla="*/ 10969625 w 10969625"/>
              <a:gd name="connsiteY2" fmla="*/ 5252612 h 5821412"/>
              <a:gd name="connsiteX3" fmla="*/ 0 w 10969625"/>
              <a:gd name="connsiteY3" fmla="*/ 5821412 h 582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9625" h="5821412">
                <a:moveTo>
                  <a:pt x="0" y="0"/>
                </a:moveTo>
                <a:lnTo>
                  <a:pt x="10969625" y="0"/>
                </a:lnTo>
                <a:lnTo>
                  <a:pt x="10969625" y="5252612"/>
                </a:lnTo>
                <a:lnTo>
                  <a:pt x="0" y="5821412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EE3D-5B1A-EE02-BCE2-D4A0FE325CB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5683308" y="1371600"/>
            <a:ext cx="5018314" cy="40872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solidFill>
                  <a:schemeClr val="bg1"/>
                </a:solidFill>
                <a:latin typeface="+mj-lt"/>
              </a:defRPr>
            </a:lvl2pPr>
            <a:lvl3pPr>
              <a:defRPr sz="2400" b="1">
                <a:solidFill>
                  <a:schemeClr val="bg1"/>
                </a:solidFill>
                <a:latin typeface="+mj-lt"/>
              </a:defRPr>
            </a:lvl3pPr>
            <a:lvl4pPr>
              <a:defRPr sz="2400" b="1">
                <a:solidFill>
                  <a:schemeClr val="bg1"/>
                </a:solidFill>
                <a:latin typeface="+mj-lt"/>
              </a:defRPr>
            </a:lvl4pPr>
            <a:lvl5pPr>
              <a:defRPr sz="24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1315564-2908-E39A-1AE8-D9CEE3539F37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1" y="1"/>
            <a:ext cx="5486400" cy="5821413"/>
          </a:xfrm>
          <a:custGeom>
            <a:avLst/>
            <a:gdLst>
              <a:gd name="connsiteX0" fmla="*/ 0 w 5486400"/>
              <a:gd name="connsiteY0" fmla="*/ 0 h 5821413"/>
              <a:gd name="connsiteX1" fmla="*/ 5486400 w 5486400"/>
              <a:gd name="connsiteY1" fmla="*/ 0 h 5821413"/>
              <a:gd name="connsiteX2" fmla="*/ 5486400 w 5486400"/>
              <a:gd name="connsiteY2" fmla="*/ 5536931 h 5821413"/>
              <a:gd name="connsiteX3" fmla="*/ 0 w 5486400"/>
              <a:gd name="connsiteY3" fmla="*/ 5821413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5821413">
                <a:moveTo>
                  <a:pt x="0" y="0"/>
                </a:moveTo>
                <a:lnTo>
                  <a:pt x="5486400" y="0"/>
                </a:lnTo>
                <a:lnTo>
                  <a:pt x="5486400" y="5536931"/>
                </a:lnTo>
                <a:lnTo>
                  <a:pt x="0" y="5821413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0EE55D-35FD-EB98-A902-8C0417DB53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9999" y="259200"/>
            <a:ext cx="6026101" cy="914400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30400" tIns="169200" rIns="230400" bIns="50400" anchor="t" anchorCtr="0">
            <a:noAutofit/>
          </a:bodyPr>
          <a:lstStyle>
            <a:lvl1pPr algn="l">
              <a:lnSpc>
                <a:spcPts val="5400"/>
              </a:lnSpc>
              <a:defRPr sz="5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9766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5" userDrawn="1">
          <p15:clr>
            <a:srgbClr val="FBAE40"/>
          </p15:clr>
        </p15:guide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9F4F8A00-0989-FEAD-D127-59325AD2611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9C23F0C-EB63-1D22-28D2-C6B83FB9B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A06149E1-C7E9-E474-E1DD-47C75CD7DB7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1336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3496" userDrawn="1">
          <p15:clr>
            <a:srgbClr val="FBAE40"/>
          </p15:clr>
        </p15:guide>
        <p15:guide id="7" pos="5080" userDrawn="1">
          <p15:clr>
            <a:srgbClr val="FBAE40"/>
          </p15:clr>
        </p15:guide>
        <p15:guide id="8" pos="1829" userDrawn="1">
          <p15:clr>
            <a:srgbClr val="FBAE40"/>
          </p15:clr>
        </p15:guide>
        <p15:guide id="9" pos="3414" userDrawn="1">
          <p15:clr>
            <a:srgbClr val="FBAE40"/>
          </p15:clr>
        </p15:guide>
        <p15:guide id="10" pos="5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163" userDrawn="1">
          <p15:clr>
            <a:srgbClr val="FBAE40"/>
          </p15:clr>
        </p15:guide>
        <p15:guide id="15" orient="horz" pos="651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light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3496" userDrawn="1">
          <p15:clr>
            <a:srgbClr val="FBAE40"/>
          </p15:clr>
        </p15:guide>
        <p15:guide id="7" pos="5080" userDrawn="1">
          <p15:clr>
            <a:srgbClr val="FBAE40"/>
          </p15:clr>
        </p15:guide>
        <p15:guide id="8" pos="1829" userDrawn="1">
          <p15:clr>
            <a:srgbClr val="FBAE40"/>
          </p15:clr>
        </p15:guide>
        <p15:guide id="9" pos="3414" userDrawn="1">
          <p15:clr>
            <a:srgbClr val="FBAE40"/>
          </p15:clr>
        </p15:guide>
        <p15:guide id="10" pos="5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163" userDrawn="1">
          <p15:clr>
            <a:srgbClr val="FBAE40"/>
          </p15:clr>
        </p15:guide>
        <p15:guide id="15" orient="horz" pos="653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359291F1-565C-F218-4CE2-BD3E99D3A80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F473A07-BA6A-88A5-8BE3-01DDC66EF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EF6C1B0E-9C94-35D8-89B6-B28F9E8E27D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284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5" orient="horz" pos="816" userDrawn="1">
          <p15:clr>
            <a:srgbClr val="FBAE40"/>
          </p15:clr>
        </p15:guide>
        <p15:guide id="16" orient="horz" pos="2088" userDrawn="1">
          <p15:clr>
            <a:srgbClr val="FBAE40"/>
          </p15:clr>
        </p15:guide>
        <p15:guide id="18" orient="horz" pos="2169" userDrawn="1">
          <p15:clr>
            <a:srgbClr val="FBAE40"/>
          </p15:clr>
        </p15:guide>
        <p15:guide id="19" orient="horz" pos="344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5" orient="horz" pos="810" userDrawn="1">
          <p15:clr>
            <a:srgbClr val="FBAE40"/>
          </p15:clr>
        </p15:guide>
        <p15:guide id="16" orient="horz" pos="2088" userDrawn="1">
          <p15:clr>
            <a:srgbClr val="FBAE40"/>
          </p15:clr>
        </p15:guide>
        <p15:guide id="18" orient="horz" pos="2169" userDrawn="1">
          <p15:clr>
            <a:srgbClr val="FBAE40"/>
          </p15:clr>
        </p15:guide>
        <p15:guide id="19" orient="horz" pos="344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7F4591-4F3A-F059-FE88-E0C99517F05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AB3D9825-4CC4-DB18-4D42-83E09589E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36A6E8AA-C9D7-15B3-F28F-8101AC9B090D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5564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36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2463" userDrawn="1">
          <p15:clr>
            <a:srgbClr val="FBAE40"/>
          </p15:clr>
        </p15:guide>
        <p15:guide id="7" pos="4434" userDrawn="1">
          <p15:clr>
            <a:srgbClr val="FBAE40"/>
          </p15:clr>
        </p15:guide>
        <p15:guide id="8" pos="4763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2087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  <p15:guide id="19" orient="horz" pos="2088" userDrawn="1">
          <p15:clr>
            <a:srgbClr val="FBAE40"/>
          </p15:clr>
        </p15:guide>
        <p15:guide id="20" orient="horz" pos="2169" userDrawn="1">
          <p15:clr>
            <a:srgbClr val="FBAE40"/>
          </p15:clr>
        </p15:guide>
        <p15:guide id="21" orient="horz" pos="3441" userDrawn="1">
          <p15:clr>
            <a:srgbClr val="FBAE40"/>
          </p15:clr>
        </p15:guide>
        <p15:guide id="27" orient="horz" pos="65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36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2463" userDrawn="1">
          <p15:clr>
            <a:srgbClr val="FBAE40"/>
          </p15:clr>
        </p15:guide>
        <p15:guide id="7" pos="4434" userDrawn="1">
          <p15:clr>
            <a:srgbClr val="FBAE40"/>
          </p15:clr>
        </p15:guide>
        <p15:guide id="8" pos="4763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2087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  <p15:guide id="19" orient="horz" pos="2088" userDrawn="1">
          <p15:clr>
            <a:srgbClr val="FBAE40"/>
          </p15:clr>
        </p15:guide>
        <p15:guide id="20" orient="horz" pos="2169" userDrawn="1">
          <p15:clr>
            <a:srgbClr val="FBAE40"/>
          </p15:clr>
        </p15:guide>
        <p15:guide id="21" orient="horz" pos="3441" userDrawn="1">
          <p15:clr>
            <a:srgbClr val="FBAE40"/>
          </p15:clr>
        </p15:guide>
        <p15:guide id="27" orient="horz" pos="65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65CB7899-BD7D-F20D-A74C-931A3B68CABA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3EC7E27-8B63-8F3F-5011-7C4E91B99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7CC9E950-335A-16D5-8726-BCB98FCB8AE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418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 userDrawn="1">
          <p15:clr>
            <a:srgbClr val="FBAE40"/>
          </p15:clr>
        </p15:guide>
        <p15:guide id="1" pos="6744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1829" userDrawn="1">
          <p15:clr>
            <a:srgbClr val="FBAE40"/>
          </p15:clr>
        </p15:guide>
        <p15:guide id="7" pos="3414" userDrawn="1">
          <p15:clr>
            <a:srgbClr val="FBAE40"/>
          </p15:clr>
        </p15:guide>
        <p15:guide id="8" pos="5162" userDrawn="1">
          <p15:clr>
            <a:srgbClr val="FBAE40"/>
          </p15:clr>
        </p15:guide>
        <p15:guide id="10" orient="horz" pos="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3" userDrawn="1">
          <p15:clr>
            <a:srgbClr val="FBAE40"/>
          </p15:clr>
        </p15:guide>
        <p15:guide id="16" pos="3496" userDrawn="1">
          <p15:clr>
            <a:srgbClr val="FBAE40"/>
          </p15:clr>
        </p15:guide>
        <p15:guide id="17" pos="5080" userDrawn="1">
          <p15:clr>
            <a:srgbClr val="FBAE40"/>
          </p15:clr>
        </p15:guide>
        <p15:guide id="24" orient="horz" pos="2169" userDrawn="1">
          <p15:clr>
            <a:srgbClr val="FBAE40"/>
          </p15:clr>
        </p15:guide>
        <p15:guide id="25" orient="horz" pos="3441" userDrawn="1">
          <p15:clr>
            <a:srgbClr val="FBAE40"/>
          </p15:clr>
        </p15:guide>
        <p15:guide id="31" orient="horz" pos="652" userDrawn="1">
          <p15:clr>
            <a:srgbClr val="FBAE40"/>
          </p15:clr>
        </p15:guide>
        <p15:guide id="32" orient="horz" pos="20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8040321-5159-B1E3-A5D4-F3AB20888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07D8637-53DC-E110-5837-5249EC2B8527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-1" y="349201"/>
            <a:ext cx="10969626" cy="5821413"/>
          </a:xfrm>
          <a:custGeom>
            <a:avLst/>
            <a:gdLst>
              <a:gd name="connsiteX0" fmla="*/ 1 w 10969626"/>
              <a:gd name="connsiteY0" fmla="*/ 5821200 h 5821413"/>
              <a:gd name="connsiteX1" fmla="*/ 2 w 10969626"/>
              <a:gd name="connsiteY1" fmla="*/ 5821200 h 5821413"/>
              <a:gd name="connsiteX2" fmla="*/ 2 w 10969626"/>
              <a:gd name="connsiteY2" fmla="*/ 5821412 h 5821413"/>
              <a:gd name="connsiteX3" fmla="*/ 10969626 w 10969626"/>
              <a:gd name="connsiteY3" fmla="*/ 5821412 h 5821413"/>
              <a:gd name="connsiteX4" fmla="*/ 10969626 w 10969626"/>
              <a:gd name="connsiteY4" fmla="*/ 5821413 h 5821413"/>
              <a:gd name="connsiteX5" fmla="*/ 1 w 10969626"/>
              <a:gd name="connsiteY5" fmla="*/ 5821413 h 5821413"/>
              <a:gd name="connsiteX6" fmla="*/ 10969625 w 10969626"/>
              <a:gd name="connsiteY6" fmla="*/ 0 h 5821413"/>
              <a:gd name="connsiteX7" fmla="*/ 10969625 w 10969626"/>
              <a:gd name="connsiteY7" fmla="*/ 4903412 h 5821413"/>
              <a:gd name="connsiteX8" fmla="*/ 2 w 10969626"/>
              <a:gd name="connsiteY8" fmla="*/ 5472212 h 5821413"/>
              <a:gd name="connsiteX9" fmla="*/ 2 w 10969626"/>
              <a:gd name="connsiteY9" fmla="*/ 5472213 h 5821413"/>
              <a:gd name="connsiteX10" fmla="*/ 1 w 10969626"/>
              <a:gd name="connsiteY10" fmla="*/ 5472213 h 5821413"/>
              <a:gd name="connsiteX11" fmla="*/ 1 w 10969626"/>
              <a:gd name="connsiteY11" fmla="*/ 5821200 h 5821413"/>
              <a:gd name="connsiteX12" fmla="*/ 0 w 10969626"/>
              <a:gd name="connsiteY12" fmla="*/ 5821200 h 5821413"/>
              <a:gd name="connsiteX13" fmla="*/ 0 w 10969626"/>
              <a:gd name="connsiteY13" fmla="*/ 568800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69626" h="5821413">
                <a:moveTo>
                  <a:pt x="1" y="5821200"/>
                </a:moveTo>
                <a:lnTo>
                  <a:pt x="2" y="5821200"/>
                </a:lnTo>
                <a:lnTo>
                  <a:pt x="2" y="5821412"/>
                </a:lnTo>
                <a:lnTo>
                  <a:pt x="10969626" y="5821412"/>
                </a:lnTo>
                <a:lnTo>
                  <a:pt x="10969626" y="5821413"/>
                </a:lnTo>
                <a:lnTo>
                  <a:pt x="1" y="5821413"/>
                </a:lnTo>
                <a:close/>
                <a:moveTo>
                  <a:pt x="10969625" y="0"/>
                </a:moveTo>
                <a:lnTo>
                  <a:pt x="10969625" y="4903412"/>
                </a:lnTo>
                <a:lnTo>
                  <a:pt x="2" y="5472212"/>
                </a:lnTo>
                <a:lnTo>
                  <a:pt x="2" y="5472213"/>
                </a:lnTo>
                <a:lnTo>
                  <a:pt x="1" y="5472213"/>
                </a:lnTo>
                <a:lnTo>
                  <a:pt x="1" y="5821200"/>
                </a:lnTo>
                <a:lnTo>
                  <a:pt x="0" y="5821200"/>
                </a:lnTo>
                <a:lnTo>
                  <a:pt x="0" y="5688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43656"/>
            <a:ext cx="5159767" cy="1093374"/>
          </a:xfrm>
          <a:solidFill>
            <a:schemeClr val="accent2"/>
          </a:solidFill>
        </p:spPr>
        <p:txBody>
          <a:bodyPr wrap="none" lIns="273600" tIns="208800" rIns="273600" bIns="61200">
            <a:spAutoFit/>
          </a:bodyPr>
          <a:lstStyle>
            <a:lvl1pPr marL="0" indent="0" algn="l">
              <a:lnSpc>
                <a:spcPts val="64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90800" y="259199"/>
            <a:ext cx="8103650" cy="1093374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73600" tIns="208800" rIns="273600" bIns="61200" anchor="t" anchorCtr="0">
            <a:spAutoFit/>
          </a:bodyPr>
          <a:lstStyle>
            <a:lvl1pPr algn="l">
              <a:lnSpc>
                <a:spcPts val="6400"/>
              </a:lnSpc>
              <a:defRPr sz="6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47D35-1E20-C15C-5C39-3A0C457D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 userDrawn="1">
          <p15:clr>
            <a:srgbClr val="FBAE40"/>
          </p15:clr>
        </p15:guide>
        <p15:guide id="15" pos="6744" userDrawn="1">
          <p15:clr>
            <a:srgbClr val="FBAE40"/>
          </p15:clr>
        </p15:guide>
        <p15:guide id="18" orient="horz" pos="3436" userDrawn="1">
          <p15:clr>
            <a:srgbClr val="FBAE40"/>
          </p15:clr>
        </p15:guide>
        <p15:guide id="23" orient="horz" pos="854" userDrawn="1">
          <p15:clr>
            <a:srgbClr val="FBAE40"/>
          </p15:clr>
        </p15:guide>
        <p15:guide id="24" orient="horz" pos="1599" userDrawn="1">
          <p15:clr>
            <a:srgbClr val="FBAE40"/>
          </p15:clr>
        </p15:guide>
        <p15:guide id="25" orient="horz" pos="159" userDrawn="1">
          <p15:clr>
            <a:srgbClr val="FBAE40"/>
          </p15:clr>
        </p15:guide>
        <p15:guide id="26" orient="horz" pos="908" userDrawn="1">
          <p15:clr>
            <a:srgbClr val="FBAE40"/>
          </p15:clr>
        </p15:guide>
        <p15:guide id="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 userDrawn="1">
          <p15:clr>
            <a:srgbClr val="FBAE40"/>
          </p15:clr>
        </p15:guide>
        <p15:guide id="1" pos="6744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1829" userDrawn="1">
          <p15:clr>
            <a:srgbClr val="FBAE40"/>
          </p15:clr>
        </p15:guide>
        <p15:guide id="7" pos="3414" userDrawn="1">
          <p15:clr>
            <a:srgbClr val="FBAE40"/>
          </p15:clr>
        </p15:guide>
        <p15:guide id="8" pos="5162" userDrawn="1">
          <p15:clr>
            <a:srgbClr val="FBAE40"/>
          </p15:clr>
        </p15:guide>
        <p15:guide id="10" orient="horz" pos="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3" userDrawn="1">
          <p15:clr>
            <a:srgbClr val="FBAE40"/>
          </p15:clr>
        </p15:guide>
        <p15:guide id="16" pos="3496" userDrawn="1">
          <p15:clr>
            <a:srgbClr val="FBAE40"/>
          </p15:clr>
        </p15:guide>
        <p15:guide id="17" pos="5080" userDrawn="1">
          <p15:clr>
            <a:srgbClr val="FBAE40"/>
          </p15:clr>
        </p15:guide>
        <p15:guide id="24" orient="horz" pos="2169" userDrawn="1">
          <p15:clr>
            <a:srgbClr val="FBAE40"/>
          </p15:clr>
        </p15:guide>
        <p15:guide id="25" orient="horz" pos="3441" userDrawn="1">
          <p15:clr>
            <a:srgbClr val="FBAE40"/>
          </p15:clr>
        </p15:guide>
        <p15:guide id="31" orient="horz" pos="652" userDrawn="1">
          <p15:clr>
            <a:srgbClr val="FBAE40"/>
          </p15:clr>
        </p15:guide>
        <p15:guide id="32" orient="horz" pos="208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Title Slid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Please enter content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Presentation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DC-AT/ESP1 | 07.03.2023</a:t>
            </a: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2023. All rights reserved, also regarding any disposal, exploitation, reproduction, editing, distribution, as well as in the event of applications for industrial property rights.</a:t>
            </a:r>
          </a:p>
        </p:txBody>
      </p:sp>
    </p:spTree>
    <p:extLst>
      <p:ext uri="{BB962C8B-B14F-4D97-AF65-F5344CB8AC3E}">
        <p14:creationId xmlns:p14="http://schemas.microsoft.com/office/powerpoint/2010/main" val="93113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 hidden="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0"/>
            <a:ext cx="1270000" cy="12700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sz="100" b="0" i="0" u="none" spc="0">
                <a:solidFill>
                  <a:schemeClr val="tx1"/>
                </a:solidFill>
                <a:latin typeface="Bosch Office Sans" pitchFamily="2" charset="0"/>
              </a:defRPr>
            </a:lvl1pPr>
            <a:lvl2pPr marL="411358" indent="0" algn="ctr">
              <a:buNone/>
              <a:defRPr sz="1799"/>
            </a:lvl2pPr>
            <a:lvl3pPr marL="822716" indent="0" algn="ctr">
              <a:buNone/>
              <a:defRPr sz="1619"/>
            </a:lvl3pPr>
            <a:lvl4pPr marL="1234075" indent="0" algn="ctr">
              <a:buNone/>
              <a:defRPr sz="1440"/>
            </a:lvl4pPr>
            <a:lvl5pPr marL="1645433" indent="0" algn="ctr">
              <a:buNone/>
              <a:defRPr sz="1440"/>
            </a:lvl5pPr>
            <a:lvl6pPr marL="2056792" indent="0" algn="ctr">
              <a:buNone/>
              <a:defRPr sz="1440"/>
            </a:lvl6pPr>
            <a:lvl7pPr marL="2468150" indent="0" algn="ctr">
              <a:buNone/>
              <a:defRPr sz="1440"/>
            </a:lvl7pPr>
            <a:lvl8pPr marL="2879509" indent="0" algn="ctr">
              <a:buNone/>
              <a:defRPr sz="1440"/>
            </a:lvl8pPr>
            <a:lvl9pPr marL="3290867" indent="0" algn="ctr">
              <a:buNone/>
              <a:defRPr sz="144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62199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enutzerdefinierte Titelfoli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chemeClr val="accent1"/>
                </a:solidFill>
              </a:rPr>
              <a:t>DC-AT/ESP1 | 03.04.2023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819EB1"/>
                </a:solidFill>
              </a:rPr>
              <a:t>© Bosch Rexroth AG 2023. Alle Rechte vorbehalten, auch bzgl. jeder Verfügung, Verwertung, Reproduktion, Bearbeitung, Weitergabe sowie für den Fall von Schutzrechtsanmeldungen.</a:t>
            </a:r>
          </a:p>
        </p:txBody>
      </p:sp>
    </p:spTree>
    <p:extLst>
      <p:ext uri="{BB962C8B-B14F-4D97-AF65-F5344CB8AC3E}">
        <p14:creationId xmlns:p14="http://schemas.microsoft.com/office/powerpoint/2010/main" val="171560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image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8040321-5159-B1E3-A5D4-F3AB20888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07D8637-53DC-E110-5837-5249EC2B8527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-1" y="349201"/>
            <a:ext cx="10969626" cy="5821413"/>
          </a:xfrm>
          <a:custGeom>
            <a:avLst/>
            <a:gdLst>
              <a:gd name="connsiteX0" fmla="*/ 1 w 10969626"/>
              <a:gd name="connsiteY0" fmla="*/ 5821200 h 5821413"/>
              <a:gd name="connsiteX1" fmla="*/ 2 w 10969626"/>
              <a:gd name="connsiteY1" fmla="*/ 5821200 h 5821413"/>
              <a:gd name="connsiteX2" fmla="*/ 2 w 10969626"/>
              <a:gd name="connsiteY2" fmla="*/ 5821412 h 5821413"/>
              <a:gd name="connsiteX3" fmla="*/ 10969626 w 10969626"/>
              <a:gd name="connsiteY3" fmla="*/ 5821412 h 5821413"/>
              <a:gd name="connsiteX4" fmla="*/ 10969626 w 10969626"/>
              <a:gd name="connsiteY4" fmla="*/ 5821413 h 5821413"/>
              <a:gd name="connsiteX5" fmla="*/ 1 w 10969626"/>
              <a:gd name="connsiteY5" fmla="*/ 5821413 h 5821413"/>
              <a:gd name="connsiteX6" fmla="*/ 10969625 w 10969626"/>
              <a:gd name="connsiteY6" fmla="*/ 0 h 5821413"/>
              <a:gd name="connsiteX7" fmla="*/ 10969625 w 10969626"/>
              <a:gd name="connsiteY7" fmla="*/ 4903412 h 5821413"/>
              <a:gd name="connsiteX8" fmla="*/ 2 w 10969626"/>
              <a:gd name="connsiteY8" fmla="*/ 5472212 h 5821413"/>
              <a:gd name="connsiteX9" fmla="*/ 2 w 10969626"/>
              <a:gd name="connsiteY9" fmla="*/ 5472213 h 5821413"/>
              <a:gd name="connsiteX10" fmla="*/ 1 w 10969626"/>
              <a:gd name="connsiteY10" fmla="*/ 5472213 h 5821413"/>
              <a:gd name="connsiteX11" fmla="*/ 1 w 10969626"/>
              <a:gd name="connsiteY11" fmla="*/ 5821200 h 5821413"/>
              <a:gd name="connsiteX12" fmla="*/ 0 w 10969626"/>
              <a:gd name="connsiteY12" fmla="*/ 5821200 h 5821413"/>
              <a:gd name="connsiteX13" fmla="*/ 0 w 10969626"/>
              <a:gd name="connsiteY13" fmla="*/ 568800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69626" h="5821413">
                <a:moveTo>
                  <a:pt x="1" y="5821200"/>
                </a:moveTo>
                <a:lnTo>
                  <a:pt x="2" y="5821200"/>
                </a:lnTo>
                <a:lnTo>
                  <a:pt x="2" y="5821412"/>
                </a:lnTo>
                <a:lnTo>
                  <a:pt x="10969626" y="5821412"/>
                </a:lnTo>
                <a:lnTo>
                  <a:pt x="10969626" y="5821413"/>
                </a:lnTo>
                <a:lnTo>
                  <a:pt x="1" y="5821413"/>
                </a:lnTo>
                <a:close/>
                <a:moveTo>
                  <a:pt x="10969625" y="0"/>
                </a:moveTo>
                <a:lnTo>
                  <a:pt x="10969625" y="4903412"/>
                </a:lnTo>
                <a:lnTo>
                  <a:pt x="2" y="5472212"/>
                </a:lnTo>
                <a:lnTo>
                  <a:pt x="2" y="5472213"/>
                </a:lnTo>
                <a:lnTo>
                  <a:pt x="1" y="5472213"/>
                </a:lnTo>
                <a:lnTo>
                  <a:pt x="1" y="5821200"/>
                </a:lnTo>
                <a:lnTo>
                  <a:pt x="0" y="5821200"/>
                </a:lnTo>
                <a:lnTo>
                  <a:pt x="0" y="5688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43656"/>
            <a:ext cx="5159767" cy="1093374"/>
          </a:xfrm>
          <a:solidFill>
            <a:schemeClr val="accent2"/>
          </a:solidFill>
        </p:spPr>
        <p:txBody>
          <a:bodyPr wrap="none" lIns="273600" tIns="208800" rIns="273600" bIns="61200">
            <a:spAutoFit/>
          </a:bodyPr>
          <a:lstStyle>
            <a:lvl1pPr marL="0" indent="0" algn="l">
              <a:lnSpc>
                <a:spcPts val="64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Please enter content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90800" y="259199"/>
            <a:ext cx="8103650" cy="1093374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73600" tIns="208800" rIns="273600" bIns="61200" anchor="t" anchorCtr="0">
            <a:spAutoFit/>
          </a:bodyPr>
          <a:lstStyle>
            <a:lvl1pPr algn="l">
              <a:lnSpc>
                <a:spcPts val="6400"/>
              </a:lnSpc>
              <a:defRPr sz="6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Add 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47D35-1E20-C15C-5C39-3A0C457D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17850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744">
          <p15:clr>
            <a:srgbClr val="FBAE40"/>
          </p15:clr>
        </p15:guide>
        <p15:guide id="18" orient="horz" pos="3436">
          <p15:clr>
            <a:srgbClr val="FBAE40"/>
          </p15:clr>
        </p15:guide>
        <p15:guide id="23" orient="horz" pos="854">
          <p15:clr>
            <a:srgbClr val="FBAE40"/>
          </p15:clr>
        </p15:guide>
        <p15:guide id="24" orient="horz" pos="1599">
          <p15:clr>
            <a:srgbClr val="FBAE40"/>
          </p15:clr>
        </p15:guide>
        <p15:guide id="25" orient="horz" pos="159">
          <p15:clr>
            <a:srgbClr val="FBAE40"/>
          </p15:clr>
        </p15:guide>
        <p15:guide id="26" orient="horz" pos="908">
          <p15:clr>
            <a:srgbClr val="FBAE40"/>
          </p15:clr>
        </p15:guide>
        <p15:guide id="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D2B671C2-F892-7D86-47F6-297924D45BA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E226CA20-F6D6-2E36-A0A8-19247210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C7059B8D-6CE9-AFC3-4791-373D5B9A53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1428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50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C57609-6AFA-3304-8F7B-7BCD44E6CEB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DFF25F49-7BF4-12C2-56D2-72A9903F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CACF895-D46F-5D35-43CD-79C2AC5D53C1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3205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1767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content dark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BBDA00B9-3600-5FA0-6818-202B41AB727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631C5EE-CABD-169C-1ABA-1CEB3EA8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43237A22-C329-4BCF-C7CF-4899B8B56D46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83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D2B671C2-F892-7D86-47F6-297924D45BA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E226CA20-F6D6-2E36-A0A8-19247210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C7059B8D-6CE9-AFC3-4791-373D5B9A53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25.02.2025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8410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816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ntent ligh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627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284D3B4C-9D1A-C467-D10D-AB5759B15402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7FD3E56-5E06-6DD1-4756-46DE63EF80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EB6F6A5-A529-92B9-55FE-058CB9D1E9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158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24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icture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30F02C8-06A0-3C62-8810-6966389142AC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55901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picture dark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BA72D09-8BBC-E855-D374-A752108073D0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066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1D8A0BF-E7D8-435F-B9C3-A76C4BF3DA1B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BackgroundPicture1">
            <a:extLst>
              <a:ext uri="{FF2B5EF4-FFF2-40B4-BE49-F238E27FC236}">
                <a16:creationId xmlns:a16="http://schemas.microsoft.com/office/drawing/2014/main" id="{BB2FA1A4-34FB-D2E1-6F36-8B92F5F6D096}"/>
              </a:ext>
            </a:extLst>
          </p:cNvPr>
          <p:cNvSpPr/>
          <p:nvPr userDrawn="1"/>
        </p:nvSpPr>
        <p:spPr>
          <a:xfrm>
            <a:off x="0" y="0"/>
            <a:ext cx="3592801" cy="2844001"/>
          </a:xfrm>
          <a:custGeom>
            <a:avLst/>
            <a:gdLst/>
            <a:ahLst/>
            <a:cxnLst/>
            <a:rect l="0" t="0" r="0" b="0"/>
            <a:pathLst>
              <a:path w="3592801" h="2844001">
                <a:moveTo>
                  <a:pt x="0" y="0"/>
                </a:moveTo>
                <a:lnTo>
                  <a:pt x="0" y="558000"/>
                </a:lnTo>
                <a:lnTo>
                  <a:pt x="3474000" y="378000"/>
                </a:lnTo>
                <a:lnTo>
                  <a:pt x="3592800" y="2656800"/>
                </a:lnTo>
                <a:lnTo>
                  <a:pt x="0" y="2844000"/>
                </a:lnTo>
                <a:lnTo>
                  <a:pt x="0" y="55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Chapter_titleonly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15002" y="979879"/>
            <a:ext cx="6712689" cy="4245265"/>
          </a:xfrm>
          <a:ln w="0">
            <a:noFill/>
          </a:ln>
          <a:effectLst/>
        </p:spPr>
        <p:txBody>
          <a:bodyPr lIns="0" tIns="0" rIns="0" bIns="0" anchor="t" anchorCtr="0"/>
          <a:lstStyle>
            <a:lvl1pPr algn="l">
              <a:lnSpc>
                <a:spcPts val="4400"/>
              </a:lnSpc>
              <a:defRPr sz="4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Add Chapter Title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B61E12-9C07-4A09-BA5B-31ED760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5D5699-EBBF-348D-43D5-F0A7964625AF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266400" y="910800"/>
            <a:ext cx="2916000" cy="1310400"/>
          </a:xfrm>
        </p:spPr>
        <p:txBody>
          <a:bodyPr/>
          <a:lstStyle>
            <a:lvl1pPr marL="0" indent="0" algn="ctr">
              <a:lnSpc>
                <a:spcPct val="89000"/>
              </a:lnSpc>
              <a:spcBef>
                <a:spcPts val="0"/>
              </a:spcBef>
              <a:buFontTx/>
              <a:buNone/>
              <a:defRPr sz="12000">
                <a:solidFill>
                  <a:schemeClr val="bg1"/>
                </a:solidFill>
                <a:latin typeface="+mj-lt"/>
              </a:defRPr>
            </a:lvl1pPr>
            <a:lvl2pPr marL="233983" indent="0">
              <a:buFontTx/>
              <a:buNone/>
              <a:defRPr>
                <a:solidFill>
                  <a:schemeClr val="bg1"/>
                </a:solidFill>
              </a:defRPr>
            </a:lvl2pPr>
            <a:lvl3pPr marL="525561" indent="0">
              <a:buFontTx/>
              <a:buNone/>
              <a:defRPr>
                <a:solidFill>
                  <a:schemeClr val="bg1"/>
                </a:solidFill>
              </a:defRPr>
            </a:lvl3pPr>
            <a:lvl4pPr marL="748745" indent="0">
              <a:buFontTx/>
              <a:buNone/>
              <a:defRPr>
                <a:solidFill>
                  <a:schemeClr val="bg1"/>
                </a:solidFill>
              </a:defRPr>
            </a:lvl4pPr>
            <a:lvl5pPr marL="74874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1728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8">
          <p15:clr>
            <a:srgbClr val="FBAE40"/>
          </p15:clr>
        </p15:guide>
        <p15:guide id="1" pos="6761">
          <p15:clr>
            <a:srgbClr val="FBAE40"/>
          </p15:clr>
        </p15:guide>
        <p15:guide id="10" orient="horz" pos="631">
          <p15:clr>
            <a:srgbClr val="FBAE40"/>
          </p15:clr>
        </p15:guide>
        <p15:guide id="11" orient="horz" pos="3441">
          <p15:clr>
            <a:srgbClr val="FBAE40"/>
          </p15:clr>
        </p15:guide>
        <p15:guide id="12" pos="252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ntent inverted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D5DC8FD-DD8D-4735-695B-A649A05C3DAC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56688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C85B92C-CEA1-B1A6-4D15-68BA84C81FDE}"/>
              </a:ext>
            </a:extLst>
          </p:cNvPr>
          <p:cNvSpPr/>
          <p:nvPr userDrawn="1"/>
        </p:nvSpPr>
        <p:spPr>
          <a:xfrm>
            <a:off x="1" y="1"/>
            <a:ext cx="10969625" cy="5821412"/>
          </a:xfrm>
          <a:custGeom>
            <a:avLst/>
            <a:gdLst>
              <a:gd name="connsiteX0" fmla="*/ 0 w 10969625"/>
              <a:gd name="connsiteY0" fmla="*/ 0 h 5821412"/>
              <a:gd name="connsiteX1" fmla="*/ 10969625 w 10969625"/>
              <a:gd name="connsiteY1" fmla="*/ 0 h 5821412"/>
              <a:gd name="connsiteX2" fmla="*/ 10969625 w 10969625"/>
              <a:gd name="connsiteY2" fmla="*/ 5252612 h 5821412"/>
              <a:gd name="connsiteX3" fmla="*/ 0 w 10969625"/>
              <a:gd name="connsiteY3" fmla="*/ 5821412 h 582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9625" h="5821412">
                <a:moveTo>
                  <a:pt x="0" y="0"/>
                </a:moveTo>
                <a:lnTo>
                  <a:pt x="10969625" y="0"/>
                </a:lnTo>
                <a:lnTo>
                  <a:pt x="10969625" y="5252612"/>
                </a:lnTo>
                <a:lnTo>
                  <a:pt x="0" y="5821412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EE3D-5B1A-EE02-BCE2-D4A0FE325CB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5683308" y="1371600"/>
            <a:ext cx="5018314" cy="40872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solidFill>
                  <a:schemeClr val="bg1"/>
                </a:solidFill>
                <a:latin typeface="+mj-lt"/>
              </a:defRPr>
            </a:lvl2pPr>
            <a:lvl3pPr>
              <a:defRPr sz="2400" b="1">
                <a:solidFill>
                  <a:schemeClr val="bg1"/>
                </a:solidFill>
                <a:latin typeface="+mj-lt"/>
              </a:defRPr>
            </a:lvl3pPr>
            <a:lvl4pPr>
              <a:defRPr sz="2400" b="1">
                <a:solidFill>
                  <a:schemeClr val="bg1"/>
                </a:solidFill>
                <a:latin typeface="+mj-lt"/>
              </a:defRPr>
            </a:lvl4pPr>
            <a:lvl5pPr>
              <a:defRPr sz="24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1315564-2908-E39A-1AE8-D9CEE3539F37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1" y="1"/>
            <a:ext cx="5486400" cy="5821413"/>
          </a:xfrm>
          <a:custGeom>
            <a:avLst/>
            <a:gdLst>
              <a:gd name="connsiteX0" fmla="*/ 0 w 5486400"/>
              <a:gd name="connsiteY0" fmla="*/ 0 h 5821413"/>
              <a:gd name="connsiteX1" fmla="*/ 5486400 w 5486400"/>
              <a:gd name="connsiteY1" fmla="*/ 0 h 5821413"/>
              <a:gd name="connsiteX2" fmla="*/ 5486400 w 5486400"/>
              <a:gd name="connsiteY2" fmla="*/ 5536931 h 5821413"/>
              <a:gd name="connsiteX3" fmla="*/ 0 w 5486400"/>
              <a:gd name="connsiteY3" fmla="*/ 5821413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5821413">
                <a:moveTo>
                  <a:pt x="0" y="0"/>
                </a:moveTo>
                <a:lnTo>
                  <a:pt x="5486400" y="0"/>
                </a:lnTo>
                <a:lnTo>
                  <a:pt x="5486400" y="5536931"/>
                </a:lnTo>
                <a:lnTo>
                  <a:pt x="0" y="5821413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0EE55D-35FD-EB98-A902-8C0417DB53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9999" y="259200"/>
            <a:ext cx="6026101" cy="914400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30400" tIns="169200" rIns="230400" bIns="50400" anchor="t" anchorCtr="0">
            <a:noAutofit/>
          </a:bodyPr>
          <a:lstStyle>
            <a:lvl1pPr algn="l">
              <a:lnSpc>
                <a:spcPts val="5400"/>
              </a:lnSpc>
              <a:defRPr sz="5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9469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5">
          <p15:clr>
            <a:srgbClr val="FBAE40"/>
          </p15:clr>
        </p15:guide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9F4F8A00-0989-FEAD-D127-59325AD2611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9C23F0C-EB63-1D22-28D2-C6B83FB9B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A06149E1-C7E9-E474-E1DD-47C75CD7DB7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7016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1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ntent light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109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3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816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359291F1-565C-F218-4CE2-BD3E99D3A80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F473A07-BA6A-88A5-8BE3-01DDC66EF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EF6C1B0E-9C94-35D8-89B6-B28F9E8E27D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15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8670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0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7F4591-4F3A-F059-FE88-E0C99517F05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AB3D9825-4CC4-DB18-4D42-83E09589E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36A6E8AA-C9D7-15B3-F28F-8101AC9B090D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659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0586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65CB7899-BD7D-F20D-A74C-931A3B68CABA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3EC7E27-8B63-8F3F-5011-7C4E91B99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7CC9E950-335A-16D5-8726-BCB98FCB8AE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45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117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D2B671C2-F892-7D86-47F6-297924D45BA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E226CA20-F6D6-2E36-A0A8-19247210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C7059B8D-6CE9-AFC3-4791-373D5B9A53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51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5749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C57609-6AFA-3304-8F7B-7BCD44E6CEB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DFF25F49-7BF4-12C2-56D2-72A9903F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CACF895-D46F-5D35-43CD-79C2AC5D53C1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02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8507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C57609-6AFA-3304-8F7B-7BCD44E6CEB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DFF25F49-7BF4-12C2-56D2-72A9903F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CACF895-D46F-5D35-43CD-79C2AC5D53C1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80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2088" userDrawn="1">
          <p15:clr>
            <a:srgbClr val="FBAE40"/>
          </p15:clr>
        </p15:guide>
        <p15:guide id="16" orient="horz" pos="2169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9" orient="horz" pos="652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content dark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BBDA00B9-3600-5FA0-6818-202B41AB727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631C5EE-CABD-169C-1ABA-1CEB3EA8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43237A22-C329-4BCF-C7CF-4899B8B56D46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8164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ntent ligh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5391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284D3B4C-9D1A-C467-D10D-AB5759B15402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7FD3E56-5E06-6DD1-4756-46DE63EF80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EB6F6A5-A529-92B9-55FE-058CB9D1E9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539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31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picture dark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BA72D09-8BBC-E855-D374-A752108073D0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</p:spTree>
    <p:extLst>
      <p:ext uri="{BB962C8B-B14F-4D97-AF65-F5344CB8AC3E}">
        <p14:creationId xmlns:p14="http://schemas.microsoft.com/office/powerpoint/2010/main" val="2407875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4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9F4F8A00-0989-FEAD-D127-59325AD2611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9C23F0C-EB63-1D22-28D2-C6B83FB9B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A06149E1-C7E9-E474-E1DD-47C75CD7DB7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0352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1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ntent light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914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3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359291F1-565C-F218-4CE2-BD3E99D3A80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F473A07-BA6A-88A5-8BE3-01DDC66EF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EF6C1B0E-9C94-35D8-89B6-B28F9E8E27D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905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9501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0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7F4591-4F3A-F059-FE88-E0C99517F05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AB3D9825-4CC4-DB18-4D42-83E09589E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36A6E8AA-C9D7-15B3-F28F-8101AC9B090D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161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2088" userDrawn="1">
          <p15:clr>
            <a:srgbClr val="FBAE40"/>
          </p15:clr>
        </p15:guide>
        <p15:guide id="16" orient="horz" pos="2169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9" orient="horz" pos="652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6964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4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65CB7899-BD7D-F20D-A74C-931A3B68CABA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3EC7E27-8B63-8F3F-5011-7C4E91B99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7CC9E950-335A-16D5-8726-BCB98FCB8AE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7532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8935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enutzerdefinierte Titelfoli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DC-AT/ESP | 29.03.2023</a:t>
            </a: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2023.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819EB1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38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image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8040321-5159-B1E3-A5D4-F3AB20888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07D8637-53DC-E110-5837-5249EC2B8527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-1" y="349201"/>
            <a:ext cx="10969626" cy="5821413"/>
          </a:xfrm>
          <a:custGeom>
            <a:avLst/>
            <a:gdLst>
              <a:gd name="connsiteX0" fmla="*/ 1 w 10969626"/>
              <a:gd name="connsiteY0" fmla="*/ 5821200 h 5821413"/>
              <a:gd name="connsiteX1" fmla="*/ 2 w 10969626"/>
              <a:gd name="connsiteY1" fmla="*/ 5821200 h 5821413"/>
              <a:gd name="connsiteX2" fmla="*/ 2 w 10969626"/>
              <a:gd name="connsiteY2" fmla="*/ 5821412 h 5821413"/>
              <a:gd name="connsiteX3" fmla="*/ 10969626 w 10969626"/>
              <a:gd name="connsiteY3" fmla="*/ 5821412 h 5821413"/>
              <a:gd name="connsiteX4" fmla="*/ 10969626 w 10969626"/>
              <a:gd name="connsiteY4" fmla="*/ 5821413 h 5821413"/>
              <a:gd name="connsiteX5" fmla="*/ 1 w 10969626"/>
              <a:gd name="connsiteY5" fmla="*/ 5821413 h 5821413"/>
              <a:gd name="connsiteX6" fmla="*/ 10969625 w 10969626"/>
              <a:gd name="connsiteY6" fmla="*/ 0 h 5821413"/>
              <a:gd name="connsiteX7" fmla="*/ 10969625 w 10969626"/>
              <a:gd name="connsiteY7" fmla="*/ 4903412 h 5821413"/>
              <a:gd name="connsiteX8" fmla="*/ 2 w 10969626"/>
              <a:gd name="connsiteY8" fmla="*/ 5472212 h 5821413"/>
              <a:gd name="connsiteX9" fmla="*/ 2 w 10969626"/>
              <a:gd name="connsiteY9" fmla="*/ 5472213 h 5821413"/>
              <a:gd name="connsiteX10" fmla="*/ 1 w 10969626"/>
              <a:gd name="connsiteY10" fmla="*/ 5472213 h 5821413"/>
              <a:gd name="connsiteX11" fmla="*/ 1 w 10969626"/>
              <a:gd name="connsiteY11" fmla="*/ 5821200 h 5821413"/>
              <a:gd name="connsiteX12" fmla="*/ 0 w 10969626"/>
              <a:gd name="connsiteY12" fmla="*/ 5821200 h 5821413"/>
              <a:gd name="connsiteX13" fmla="*/ 0 w 10969626"/>
              <a:gd name="connsiteY13" fmla="*/ 568800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69626" h="5821413">
                <a:moveTo>
                  <a:pt x="1" y="5821200"/>
                </a:moveTo>
                <a:lnTo>
                  <a:pt x="2" y="5821200"/>
                </a:lnTo>
                <a:lnTo>
                  <a:pt x="2" y="5821412"/>
                </a:lnTo>
                <a:lnTo>
                  <a:pt x="10969626" y="5821412"/>
                </a:lnTo>
                <a:lnTo>
                  <a:pt x="10969626" y="5821413"/>
                </a:lnTo>
                <a:lnTo>
                  <a:pt x="1" y="5821413"/>
                </a:lnTo>
                <a:close/>
                <a:moveTo>
                  <a:pt x="10969625" y="0"/>
                </a:moveTo>
                <a:lnTo>
                  <a:pt x="10969625" y="4903412"/>
                </a:lnTo>
                <a:lnTo>
                  <a:pt x="2" y="5472212"/>
                </a:lnTo>
                <a:lnTo>
                  <a:pt x="2" y="5472213"/>
                </a:lnTo>
                <a:lnTo>
                  <a:pt x="1" y="5472213"/>
                </a:lnTo>
                <a:lnTo>
                  <a:pt x="1" y="5821200"/>
                </a:lnTo>
                <a:lnTo>
                  <a:pt x="0" y="5821200"/>
                </a:lnTo>
                <a:lnTo>
                  <a:pt x="0" y="5688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43656"/>
            <a:ext cx="5159767" cy="1093374"/>
          </a:xfrm>
          <a:solidFill>
            <a:schemeClr val="accent2"/>
          </a:solidFill>
        </p:spPr>
        <p:txBody>
          <a:bodyPr wrap="none" lIns="273600" tIns="208800" rIns="273600" bIns="61200">
            <a:spAutoFit/>
          </a:bodyPr>
          <a:lstStyle>
            <a:lvl1pPr marL="0" indent="0" algn="l">
              <a:lnSpc>
                <a:spcPts val="64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90800" y="259199"/>
            <a:ext cx="8103650" cy="1093374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73600" tIns="208800" rIns="273600" bIns="61200" anchor="t" anchorCtr="0">
            <a:spAutoFit/>
          </a:bodyPr>
          <a:lstStyle>
            <a:lvl1pPr algn="l">
              <a:lnSpc>
                <a:spcPts val="6400"/>
              </a:lnSpc>
              <a:defRPr sz="6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0337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744">
          <p15:clr>
            <a:srgbClr val="FBAE40"/>
          </p15:clr>
        </p15:guide>
        <p15:guide id="18" orient="horz" pos="3436">
          <p15:clr>
            <a:srgbClr val="FBAE40"/>
          </p15:clr>
        </p15:guide>
        <p15:guide id="23" orient="horz" pos="854">
          <p15:clr>
            <a:srgbClr val="FBAE40"/>
          </p15:clr>
        </p15:guide>
        <p15:guide id="24" orient="horz" pos="1599">
          <p15:clr>
            <a:srgbClr val="FBAE40"/>
          </p15:clr>
        </p15:guide>
        <p15:guide id="25" orient="horz" pos="159">
          <p15:clr>
            <a:srgbClr val="FBAE40"/>
          </p15:clr>
        </p15:guide>
        <p15:guide id="26" orient="horz" pos="908">
          <p15:clr>
            <a:srgbClr val="FBAE40"/>
          </p15:clr>
        </p15:guide>
        <p15:guide id="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 dark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BBDA00B9-3600-5FA0-6818-202B41AB727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631C5EE-CABD-169C-1ABA-1CEB3EA8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43237A22-C329-4BCF-C7CF-4899B8B56D46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513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3" orient="horz" pos="653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34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ligh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3" orient="horz" pos="653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344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7" hidden="1">
            <a:extLst>
              <a:ext uri="{FF2B5EF4-FFF2-40B4-BE49-F238E27FC236}">
                <a16:creationId xmlns:a16="http://schemas.microsoft.com/office/drawing/2014/main" id="{B5DDFCCF-CB5E-2AE4-A2CB-FD03DDD39D1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</a:t>
            </a:r>
          </a:p>
        </p:txBody>
      </p:sp>
      <p:sp>
        <p:nvSpPr>
          <p:cNvPr id="9" name="Footer" hidden="1">
            <a:extLst>
              <a:ext uri="{FF2B5EF4-FFF2-40B4-BE49-F238E27FC236}">
                <a16:creationId xmlns:a16="http://schemas.microsoft.com/office/drawing/2014/main" id="{49B7D0DB-D891-4F39-A1EB-81FDAB75CF1C}"/>
              </a:ext>
            </a:extLst>
          </p:cNvPr>
          <p:cNvSpPr txBox="1"/>
          <p:nvPr userDrawn="1"/>
        </p:nvSpPr>
        <p:spPr>
          <a:xfrm>
            <a:off x="833447" y="5351272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%confidentiality%</a:t>
            </a: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%businessunit%%departmentshort%%dateformat%%repositoryremark%%copyright%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1" y="1296000"/>
            <a:ext cx="10451783" cy="41675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1A5E6DA-07DF-450E-B436-800FB876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23476"/>
            <a:ext cx="333801" cy="247137"/>
          </a:xfrm>
          <a:prstGeom prst="rect">
            <a:avLst/>
          </a:prstGeom>
        </p:spPr>
        <p:txBody>
          <a:bodyPr wrap="none" lIns="0" tIns="0" rIns="0" bIns="0"/>
          <a:lstStyle>
            <a:lvl1pPr>
              <a:defRPr sz="1000" b="1" kern="0" baseline="0">
                <a:solidFill>
                  <a:schemeClr val="accent3"/>
                </a:solidFill>
                <a:latin typeface="+mj-lt"/>
              </a:defRPr>
            </a:lvl1pPr>
          </a:lstStyle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CB9C1E17-1D5C-EA2F-6D84-A9E6F1934A2D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42" r:id="rId3"/>
    <p:sldLayoutId id="2147483749" r:id="rId4"/>
    <p:sldLayoutId id="2147483746" r:id="rId5"/>
    <p:sldLayoutId id="2147483750" r:id="rId6"/>
    <p:sldLayoutId id="2147483727" r:id="rId7"/>
    <p:sldLayoutId id="2147483751" r:id="rId8"/>
    <p:sldLayoutId id="2147483744" r:id="rId9"/>
    <p:sldLayoutId id="2147483752" r:id="rId10"/>
    <p:sldLayoutId id="2147483724" r:id="rId11"/>
    <p:sldLayoutId id="2147483757" r:id="rId12"/>
    <p:sldLayoutId id="2147483723" r:id="rId13"/>
    <p:sldLayoutId id="2147483758" r:id="rId14"/>
    <p:sldLayoutId id="2147483734" r:id="rId15"/>
    <p:sldLayoutId id="2147483759" r:id="rId16"/>
    <p:sldLayoutId id="2147483760" r:id="rId17"/>
    <p:sldLayoutId id="2147483763" r:id="rId18"/>
    <p:sldLayoutId id="2147483713" r:id="rId19"/>
    <p:sldLayoutId id="2147483721" r:id="rId20"/>
    <p:sldLayoutId id="2147483764" r:id="rId21"/>
    <p:sldLayoutId id="2147483761" r:id="rId22"/>
    <p:sldLayoutId id="2147483753" r:id="rId23"/>
    <p:sldLayoutId id="2147483726" r:id="rId24"/>
    <p:sldLayoutId id="2147483754" r:id="rId25"/>
    <p:sldLayoutId id="2147483728" r:id="rId26"/>
    <p:sldLayoutId id="2147483755" r:id="rId27"/>
    <p:sldLayoutId id="2147483729" r:id="rId28"/>
    <p:sldLayoutId id="2147483756" r:id="rId29"/>
    <p:sldLayoutId id="2147483745" r:id="rId30"/>
    <p:sldLayoutId id="2147483768" r:id="rId31"/>
    <p:sldLayoutId id="2147483783" r:id="rId32"/>
    <p:sldLayoutId id="2147483787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  <p:sldLayoutId id="2147483811" r:id="rId40"/>
    <p:sldLayoutId id="2147483812" r:id="rId41"/>
    <p:sldLayoutId id="2147483813" r:id="rId42"/>
    <p:sldLayoutId id="2147483819" r:id="rId43"/>
    <p:sldLayoutId id="2147483820" r:id="rId44"/>
    <p:sldLayoutId id="2147483821" r:id="rId45"/>
    <p:sldLayoutId id="2147483823" r:id="rId46"/>
    <p:sldLayoutId id="2147483824" r:id="rId47"/>
    <p:sldLayoutId id="2147483825" r:id="rId48"/>
    <p:sldLayoutId id="2147483826" r:id="rId49"/>
    <p:sldLayoutId id="2147483827" r:id="rId50"/>
    <p:sldLayoutId id="2147483828" r:id="rId51"/>
    <p:sldLayoutId id="2147483829" r:id="rId52"/>
    <p:sldLayoutId id="2147483830" r:id="rId53"/>
    <p:sldLayoutId id="2147483831" r:id="rId54"/>
    <p:sldLayoutId id="2147483832" r:id="rId55"/>
    <p:sldLayoutId id="2147483840" r:id="rId56"/>
    <p:sldLayoutId id="2147483841" r:id="rId57"/>
    <p:sldLayoutId id="2147483842" r:id="rId58"/>
    <p:sldLayoutId id="2147483843" r:id="rId59"/>
    <p:sldLayoutId id="2147483844" r:id="rId60"/>
    <p:sldLayoutId id="2147483845" r:id="rId61"/>
    <p:sldLayoutId id="2147483846" r:id="rId62"/>
    <p:sldLayoutId id="2147483847" r:id="rId63"/>
    <p:sldLayoutId id="2147483854" r:id="rId64"/>
    <p:sldLayoutId id="2147483859" r:id="rId65"/>
    <p:sldLayoutId id="2147483860" r:id="rId66"/>
    <p:sldLayoutId id="2147483861" r:id="rId67"/>
    <p:sldLayoutId id="2147483862" r:id="rId68"/>
    <p:sldLayoutId id="2147483863" r:id="rId69"/>
    <p:sldLayoutId id="2147483864" r:id="rId70"/>
    <p:sldLayoutId id="2147483865" r:id="rId71"/>
    <p:sldLayoutId id="2147483866" r:id="rId72"/>
    <p:sldLayoutId id="2147483869" r:id="rId73"/>
    <p:sldLayoutId id="2147483894" r:id="rId74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400" b="1" kern="1200" baseline="0">
          <a:solidFill>
            <a:srgbClr val="00B9E5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55" userDrawn="1">
          <p15:clr>
            <a:srgbClr val="F26B43"/>
          </p15:clr>
        </p15:guide>
        <p15:guide id="2" orient="horz" pos="19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5783D-55A2-41B9-1BE9-DEF6B0ED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</a:t>
            </a:fld>
            <a:endParaRPr lang="en-US" noProof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85AA42-340D-D60F-0C8A-363A7C34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1357244"/>
            <a:ext cx="10346100" cy="11061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VarioFlow </a:t>
            </a:r>
            <a:r>
              <a:rPr lang="en-US" sz="4400" i="1" dirty="0"/>
              <a:t>belt</a:t>
            </a:r>
            <a:endParaRPr lang="en-US" sz="440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8C19753-B752-6FBD-8090-86BF1D112D33}"/>
              </a:ext>
            </a:extLst>
          </p:cNvPr>
          <p:cNvSpPr txBox="1">
            <a:spLocks/>
          </p:cNvSpPr>
          <p:nvPr/>
        </p:nvSpPr>
        <p:spPr>
          <a:xfrm>
            <a:off x="360000" y="1910309"/>
            <a:ext cx="10346100" cy="1106131"/>
          </a:xfrm>
          <a:prstGeom prst="rect">
            <a:avLst/>
          </a:prstGeom>
          <a:ln w="0">
            <a:noFill/>
          </a:ln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914333" rtl="0" eaLnBrk="1" latinLnBrk="0" hangingPunct="1">
              <a:lnSpc>
                <a:spcPts val="8600"/>
              </a:lnSpc>
              <a:spcBef>
                <a:spcPts val="0"/>
              </a:spcBef>
              <a:buNone/>
              <a:defRPr sz="8000" b="1" kern="1200" cap="none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dirty="0">
                <a:solidFill>
                  <a:srgbClr val="00C8F7"/>
                </a:solidFill>
              </a:rPr>
              <a:t>Library development in Visual Components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7A4B429-C2D7-0E37-0147-DDD0E87C2B70}"/>
              </a:ext>
            </a:extLst>
          </p:cNvPr>
          <p:cNvSpPr txBox="1">
            <a:spLocks/>
          </p:cNvSpPr>
          <p:nvPr/>
        </p:nvSpPr>
        <p:spPr>
          <a:xfrm>
            <a:off x="164223" y="4810202"/>
            <a:ext cx="1389972" cy="868753"/>
          </a:xfrm>
          <a:prstGeom prst="rect">
            <a:avLst/>
          </a:prstGeom>
          <a:ln w="0">
            <a:noFill/>
          </a:ln>
          <a:effectLst/>
        </p:spPr>
        <p:txBody>
          <a:bodyPr vert="horz" lIns="0" tIns="0" rIns="0" bIns="0" rtlCol="0" anchor="t" anchorCtr="0">
            <a:normAutofit fontScale="70000" lnSpcReduction="20000"/>
          </a:bodyPr>
          <a:lstStyle>
            <a:lvl1pPr algn="l" defTabSz="914333" rtl="0" eaLnBrk="1" latinLnBrk="0" hangingPunct="1">
              <a:lnSpc>
                <a:spcPts val="8600"/>
              </a:lnSpc>
              <a:spcBef>
                <a:spcPts val="0"/>
              </a:spcBef>
              <a:buNone/>
              <a:defRPr sz="8000" b="1" kern="1200" cap="none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rgbClr val="002B49"/>
                </a:solidFill>
              </a:rPr>
              <a:t>24.02.25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A3A4D5-9EE2-71FF-47C3-633B12418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5" b="89562" l="5586" r="90471">
                        <a14:foregroundMark x1="8762" y1="40919" x2="8762" y2="40919"/>
                        <a14:foregroundMark x1="8762" y1="40919" x2="8762" y2="40919"/>
                        <a14:foregroundMark x1="8105" y1="36952" x2="8105" y2="36952"/>
                        <a14:foregroundMark x1="7558" y1="60334" x2="7558" y2="60334"/>
                        <a14:foregroundMark x1="35268" y1="89979" x2="35268" y2="89979"/>
                        <a14:foregroundMark x1="35378" y1="82463" x2="35378" y2="82463"/>
                        <a14:foregroundMark x1="90471" y1="17954" x2="90471" y2="17954"/>
                        <a14:foregroundMark x1="50055" y1="79332" x2="50055" y2="79332"/>
                        <a14:foregroundMark x1="23658" y1="37161" x2="23658" y2="37161"/>
                        <a14:foregroundMark x1="23549" y1="35491" x2="23549" y2="35491"/>
                        <a14:foregroundMark x1="23220" y1="39040" x2="23220" y2="39040"/>
                        <a14:foregroundMark x1="23111" y1="41127" x2="23111" y2="41127"/>
                        <a14:foregroundMark x1="16320" y1="32985" x2="16320" y2="32985"/>
                        <a14:foregroundMark x1="16210" y1="31315" x2="16210" y2="31315"/>
                        <a14:foregroundMark x1="18510" y1="32150" x2="18510" y2="32150"/>
                        <a14:foregroundMark x1="16320" y1="27975" x2="16320" y2="27975"/>
                        <a14:foregroundMark x1="17196" y1="27349" x2="17196" y2="27349"/>
                        <a14:foregroundMark x1="17525" y1="27140" x2="17525" y2="27140"/>
                        <a14:foregroundMark x1="7338" y1="40919" x2="7338" y2="40919"/>
                        <a14:foregroundMark x1="6134" y1="34447" x2="6134" y2="34447"/>
                        <a14:foregroundMark x1="5696" y1="34864" x2="5696" y2="34864"/>
                        <a14:foregroundMark x1="5586" y1="46973" x2="5586" y2="46973"/>
                        <a14:foregroundMark x1="20591" y1="34447" x2="20591" y2="34447"/>
                        <a14:foregroundMark x1="14896" y1="27975" x2="14896" y2="27975"/>
                        <a14:foregroundMark x1="23987" y1="35282" x2="23987" y2="35282"/>
                        <a14:foregroundMark x1="19496" y1="32985" x2="19496" y2="32985"/>
                        <a14:foregroundMark x1="21906" y1="35908" x2="21906" y2="35908"/>
                        <a14:backgroundMark x1="8872" y1="51148" x2="8872" y2="51148"/>
                        <a14:backgroundMark x1="14020" y1="49061" x2="14020" y2="49061"/>
                        <a14:backgroundMark x1="12048" y1="50731" x2="12048" y2="50731"/>
                        <a14:backgroundMark x1="10077" y1="51983" x2="10077" y2="51983"/>
                        <a14:backgroundMark x1="78970" y1="60543" x2="78970" y2="60543"/>
                        <a14:backgroundMark x1="39430" y1="45511" x2="39430" y2="45511"/>
                        <a14:backgroundMark x1="40416" y1="48434" x2="40416" y2="48434"/>
                        <a14:backgroundMark x1="73494" y1="16493" x2="73494" y2="16493"/>
                        <a14:backgroundMark x1="60022" y1="52610" x2="60022" y2="52610"/>
                        <a14:backgroundMark x1="60022" y1="51983" x2="60022" y2="51983"/>
                        <a14:backgroundMark x1="58817" y1="70772" x2="58817" y2="70772"/>
                        <a14:backgroundMark x1="58160" y1="68058" x2="58160" y2="68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1221" y="3200019"/>
            <a:ext cx="4083657" cy="21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B967D5-0E0F-2D57-CA26-3436B83722B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VF belt belt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F19DB-94AA-2CC6-6290-4817998149D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Basic testing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8AD3-5C4F-DB37-4DEE-5333D3E1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5" name="VFBELT-Demo_model_2_R1">
            <a:hlinkClick r:id="" action="ppaction://media"/>
            <a:extLst>
              <a:ext uri="{FF2B5EF4-FFF2-40B4-BE49-F238E27FC236}">
                <a16:creationId xmlns:a16="http://schemas.microsoft.com/office/drawing/2014/main" id="{161E0D1C-D4A3-A75A-D7F8-A6392CFC76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6695" y="1188601"/>
            <a:ext cx="7014153" cy="3945461"/>
          </a:xfrm>
          <a:prstGeom prst="roundRect">
            <a:avLst>
              <a:gd name="adj" fmla="val 1399"/>
            </a:avLst>
          </a:prstGeom>
          <a:ln>
            <a:solidFill>
              <a:schemeClr val="tx1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386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16888-FFB4-2C70-1D7A-F93E85ED52E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VF belt Components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2B86B6-F229-E23E-22FF-A8EB42066DEC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3EBF5-23DA-6469-AEA7-21C7FB1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sp>
        <p:nvSpPr>
          <p:cNvPr id="10" name="Textfeld 39">
            <a:extLst>
              <a:ext uri="{FF2B5EF4-FFF2-40B4-BE49-F238E27FC236}">
                <a16:creationId xmlns:a16="http://schemas.microsoft.com/office/drawing/2014/main" id="{54516663-66C9-526A-EAFA-B4C132E5DD08}"/>
              </a:ext>
            </a:extLst>
          </p:cNvPr>
          <p:cNvSpPr txBox="1"/>
          <p:nvPr/>
        </p:nvSpPr>
        <p:spPr>
          <a:xfrm>
            <a:off x="4331633" y="1585404"/>
            <a:ext cx="808865" cy="16198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accent1"/>
                </a:solidFill>
              </a:rPr>
              <a:t>Modelling</a:t>
            </a:r>
          </a:p>
        </p:txBody>
      </p:sp>
      <p:sp>
        <p:nvSpPr>
          <p:cNvPr id="11" name="Textfeld 40">
            <a:extLst>
              <a:ext uri="{FF2B5EF4-FFF2-40B4-BE49-F238E27FC236}">
                <a16:creationId xmlns:a16="http://schemas.microsoft.com/office/drawing/2014/main" id="{DD5400FB-FB04-04DF-38ED-A9217AEBF2D4}"/>
              </a:ext>
            </a:extLst>
          </p:cNvPr>
          <p:cNvSpPr txBox="1"/>
          <p:nvPr/>
        </p:nvSpPr>
        <p:spPr>
          <a:xfrm>
            <a:off x="5753772" y="1326056"/>
            <a:ext cx="1596789" cy="5617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Provide models to Visual components</a:t>
            </a:r>
          </a:p>
        </p:txBody>
      </p:sp>
      <p:cxnSp>
        <p:nvCxnSpPr>
          <p:cNvPr id="13" name="Gerader Verbinder 56">
            <a:extLst>
              <a:ext uri="{FF2B5EF4-FFF2-40B4-BE49-F238E27FC236}">
                <a16:creationId xmlns:a16="http://schemas.microsoft.com/office/drawing/2014/main" id="{9887E812-A66E-50F9-DBED-DB40B8ED3DA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853714" y="2046022"/>
            <a:ext cx="1556521" cy="3197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62">
            <a:extLst>
              <a:ext uri="{FF2B5EF4-FFF2-40B4-BE49-F238E27FC236}">
                <a16:creationId xmlns:a16="http://schemas.microsoft.com/office/drawing/2014/main" id="{4DF8F09B-98B7-7449-03D4-BA19828BB196}"/>
              </a:ext>
            </a:extLst>
          </p:cNvPr>
          <p:cNvSpPr/>
          <p:nvPr/>
        </p:nvSpPr>
        <p:spPr>
          <a:xfrm>
            <a:off x="4529714" y="1887219"/>
            <a:ext cx="324000" cy="324000"/>
          </a:xfrm>
          <a:prstGeom prst="diamond">
            <a:avLst/>
          </a:prstGeom>
          <a:solidFill>
            <a:srgbClr val="00C8F7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7" name="Raute 63">
            <a:extLst>
              <a:ext uri="{FF2B5EF4-FFF2-40B4-BE49-F238E27FC236}">
                <a16:creationId xmlns:a16="http://schemas.microsoft.com/office/drawing/2014/main" id="{3FD8AD1C-D5FA-EAA9-F009-B9E9400CBA6B}"/>
              </a:ext>
            </a:extLst>
          </p:cNvPr>
          <p:cNvSpPr/>
          <p:nvPr/>
        </p:nvSpPr>
        <p:spPr>
          <a:xfrm>
            <a:off x="6410235" y="1884022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8" name="Textfeld 37">
            <a:extLst>
              <a:ext uri="{FF2B5EF4-FFF2-40B4-BE49-F238E27FC236}">
                <a16:creationId xmlns:a16="http://schemas.microsoft.com/office/drawing/2014/main" id="{14034557-57AA-FB49-B8BE-AA6ED505C534}"/>
              </a:ext>
            </a:extLst>
          </p:cNvPr>
          <p:cNvSpPr txBox="1"/>
          <p:nvPr/>
        </p:nvSpPr>
        <p:spPr>
          <a:xfrm>
            <a:off x="2460601" y="2579141"/>
            <a:ext cx="2052678" cy="15448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773238" algn="l"/>
              </a:tabLst>
            </a:pPr>
            <a:r>
              <a:rPr lang="en-US" sz="1200" b="1" dirty="0">
                <a:solidFill>
                  <a:srgbClr val="00C8F7"/>
                </a:solidFill>
              </a:rPr>
              <a:t>Exporting CAD files from MTPro</a:t>
            </a:r>
          </a:p>
        </p:txBody>
      </p:sp>
      <p:cxnSp>
        <p:nvCxnSpPr>
          <p:cNvPr id="19" name="Gerader Verbinder 47">
            <a:extLst>
              <a:ext uri="{FF2B5EF4-FFF2-40B4-BE49-F238E27FC236}">
                <a16:creationId xmlns:a16="http://schemas.microsoft.com/office/drawing/2014/main" id="{B58FE48C-E901-489D-F187-DB260D777A87}"/>
              </a:ext>
            </a:extLst>
          </p:cNvPr>
          <p:cNvCxnSpPr>
            <a:cxnSpLocks/>
            <a:stCxn id="23" idx="0"/>
            <a:endCxn id="16" idx="2"/>
          </p:cNvCxnSpPr>
          <p:nvPr/>
        </p:nvCxnSpPr>
        <p:spPr>
          <a:xfrm flipH="1" flipV="1">
            <a:off x="4691714" y="2211219"/>
            <a:ext cx="6039" cy="313044"/>
          </a:xfrm>
          <a:prstGeom prst="line">
            <a:avLst/>
          </a:prstGeom>
          <a:ln w="15875">
            <a:solidFill>
              <a:srgbClr val="00C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AF3FD4-1F00-7D9A-01D7-20F596298E8F}"/>
              </a:ext>
            </a:extLst>
          </p:cNvPr>
          <p:cNvSpPr/>
          <p:nvPr/>
        </p:nvSpPr>
        <p:spPr>
          <a:xfrm>
            <a:off x="5883389" y="2439023"/>
            <a:ext cx="1773942" cy="41488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Completed</a:t>
            </a:r>
          </a:p>
        </p:txBody>
      </p:sp>
      <p:cxnSp>
        <p:nvCxnSpPr>
          <p:cNvPr id="21" name="Gerader Verbinder 47">
            <a:extLst>
              <a:ext uri="{FF2B5EF4-FFF2-40B4-BE49-F238E27FC236}">
                <a16:creationId xmlns:a16="http://schemas.microsoft.com/office/drawing/2014/main" id="{FB57A8F1-293E-E31D-D24E-A5126A7A3A82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flipH="1">
            <a:off x="4823753" y="2646466"/>
            <a:ext cx="1059636" cy="379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37">
            <a:extLst>
              <a:ext uri="{FF2B5EF4-FFF2-40B4-BE49-F238E27FC236}">
                <a16:creationId xmlns:a16="http://schemas.microsoft.com/office/drawing/2014/main" id="{171D635E-BE40-C58A-D774-400732FED92A}"/>
              </a:ext>
            </a:extLst>
          </p:cNvPr>
          <p:cNvSpPr txBox="1"/>
          <p:nvPr/>
        </p:nvSpPr>
        <p:spPr>
          <a:xfrm>
            <a:off x="4926080" y="2402962"/>
            <a:ext cx="724223" cy="20243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100" b="1" dirty="0">
                <a:solidFill>
                  <a:schemeClr val="accent1"/>
                </a:solidFill>
              </a:rPr>
              <a:t>01/2025</a:t>
            </a:r>
          </a:p>
        </p:txBody>
      </p:sp>
      <p:sp>
        <p:nvSpPr>
          <p:cNvPr id="23" name="Raute 63">
            <a:extLst>
              <a:ext uri="{FF2B5EF4-FFF2-40B4-BE49-F238E27FC236}">
                <a16:creationId xmlns:a16="http://schemas.microsoft.com/office/drawing/2014/main" id="{B177490C-892E-F120-60D1-BD7C4CCEE6C5}"/>
              </a:ext>
            </a:extLst>
          </p:cNvPr>
          <p:cNvSpPr/>
          <p:nvPr/>
        </p:nvSpPr>
        <p:spPr>
          <a:xfrm>
            <a:off x="4571753" y="2524263"/>
            <a:ext cx="252000" cy="252000"/>
          </a:xfrm>
          <a:prstGeom prst="diamond">
            <a:avLst/>
          </a:prstGeom>
          <a:solidFill>
            <a:srgbClr val="00C8F7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6" name="Raute 27">
            <a:extLst>
              <a:ext uri="{FF2B5EF4-FFF2-40B4-BE49-F238E27FC236}">
                <a16:creationId xmlns:a16="http://schemas.microsoft.com/office/drawing/2014/main" id="{4A299839-D8AA-7755-DEC8-0F5B7DD07317}"/>
              </a:ext>
            </a:extLst>
          </p:cNvPr>
          <p:cNvSpPr/>
          <p:nvPr/>
        </p:nvSpPr>
        <p:spPr>
          <a:xfrm>
            <a:off x="682589" y="1887219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7" name="Textfeld 36">
            <a:extLst>
              <a:ext uri="{FF2B5EF4-FFF2-40B4-BE49-F238E27FC236}">
                <a16:creationId xmlns:a16="http://schemas.microsoft.com/office/drawing/2014/main" id="{FFC7BB29-1D1A-05FF-31A7-AB7E9903D3E2}"/>
              </a:ext>
            </a:extLst>
          </p:cNvPr>
          <p:cNvSpPr txBox="1"/>
          <p:nvPr/>
        </p:nvSpPr>
        <p:spPr>
          <a:xfrm>
            <a:off x="128958" y="1480087"/>
            <a:ext cx="1549575" cy="38052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Evaluation of product information</a:t>
            </a:r>
          </a:p>
        </p:txBody>
      </p:sp>
      <p:sp>
        <p:nvSpPr>
          <p:cNvPr id="8" name="Textfeld 37">
            <a:extLst>
              <a:ext uri="{FF2B5EF4-FFF2-40B4-BE49-F238E27FC236}">
                <a16:creationId xmlns:a16="http://schemas.microsoft.com/office/drawing/2014/main" id="{A9FF8F2C-820D-7B94-C6EA-76C4B9081720}"/>
              </a:ext>
            </a:extLst>
          </p:cNvPr>
          <p:cNvSpPr txBox="1"/>
          <p:nvPr/>
        </p:nvSpPr>
        <p:spPr>
          <a:xfrm>
            <a:off x="1530062" y="1502153"/>
            <a:ext cx="1141605" cy="32399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Planning of development</a:t>
            </a:r>
          </a:p>
        </p:txBody>
      </p:sp>
      <p:sp>
        <p:nvSpPr>
          <p:cNvPr id="9" name="Textfeld 38">
            <a:extLst>
              <a:ext uri="{FF2B5EF4-FFF2-40B4-BE49-F238E27FC236}">
                <a16:creationId xmlns:a16="http://schemas.microsoft.com/office/drawing/2014/main" id="{1B13A34A-61AC-968B-9685-0D97E5405D53}"/>
              </a:ext>
            </a:extLst>
          </p:cNvPr>
          <p:cNvSpPr txBox="1"/>
          <p:nvPr/>
        </p:nvSpPr>
        <p:spPr>
          <a:xfrm>
            <a:off x="2511174" y="1352820"/>
            <a:ext cx="1934873" cy="59661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Specifications of simulation components</a:t>
            </a:r>
          </a:p>
        </p:txBody>
      </p:sp>
      <p:cxnSp>
        <p:nvCxnSpPr>
          <p:cNvPr id="12" name="Gerader Verbinder 47">
            <a:extLst>
              <a:ext uri="{FF2B5EF4-FFF2-40B4-BE49-F238E27FC236}">
                <a16:creationId xmlns:a16="http://schemas.microsoft.com/office/drawing/2014/main" id="{635EAEAB-643E-A9AB-E421-45C664C02F6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06589" y="2049219"/>
            <a:ext cx="139193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aute 60">
            <a:extLst>
              <a:ext uri="{FF2B5EF4-FFF2-40B4-BE49-F238E27FC236}">
                <a16:creationId xmlns:a16="http://schemas.microsoft.com/office/drawing/2014/main" id="{BF81AFB4-D49E-2A61-51F6-F0E39E109135}"/>
              </a:ext>
            </a:extLst>
          </p:cNvPr>
          <p:cNvSpPr/>
          <p:nvPr/>
        </p:nvSpPr>
        <p:spPr>
          <a:xfrm>
            <a:off x="1970636" y="1887219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5" name="Raute 61">
            <a:extLst>
              <a:ext uri="{FF2B5EF4-FFF2-40B4-BE49-F238E27FC236}">
                <a16:creationId xmlns:a16="http://schemas.microsoft.com/office/drawing/2014/main" id="{2EC1B2BE-E402-9F1B-A9E9-D0ECCDED03A3}"/>
              </a:ext>
            </a:extLst>
          </p:cNvPr>
          <p:cNvSpPr/>
          <p:nvPr/>
        </p:nvSpPr>
        <p:spPr>
          <a:xfrm>
            <a:off x="3242971" y="1887219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>
              <a:ea typeface="+mn-ea"/>
              <a:cs typeface="+mn-cs"/>
            </a:endParaRPr>
          </a:p>
        </p:txBody>
      </p:sp>
      <p:cxnSp>
        <p:nvCxnSpPr>
          <p:cNvPr id="24" name="Gerader Verbinder 47">
            <a:extLst>
              <a:ext uri="{FF2B5EF4-FFF2-40B4-BE49-F238E27FC236}">
                <a16:creationId xmlns:a16="http://schemas.microsoft.com/office/drawing/2014/main" id="{55D55C33-4201-C5BE-A57B-132450CD680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94636" y="2049219"/>
            <a:ext cx="94833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47">
            <a:extLst>
              <a:ext uri="{FF2B5EF4-FFF2-40B4-BE49-F238E27FC236}">
                <a16:creationId xmlns:a16="http://schemas.microsoft.com/office/drawing/2014/main" id="{B56755D5-9597-0CAB-E806-E063F78F8D4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566971" y="2049219"/>
            <a:ext cx="96274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56">
            <a:extLst>
              <a:ext uri="{FF2B5EF4-FFF2-40B4-BE49-F238E27FC236}">
                <a16:creationId xmlns:a16="http://schemas.microsoft.com/office/drawing/2014/main" id="{DEE97513-4942-6D9D-D06C-4D9C2DFC228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734235" y="2046022"/>
            <a:ext cx="875398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aute 63">
            <a:extLst>
              <a:ext uri="{FF2B5EF4-FFF2-40B4-BE49-F238E27FC236}">
                <a16:creationId xmlns:a16="http://schemas.microsoft.com/office/drawing/2014/main" id="{14D5A3AA-9821-A5B0-A409-E6C585322B85}"/>
              </a:ext>
            </a:extLst>
          </p:cNvPr>
          <p:cNvSpPr/>
          <p:nvPr/>
        </p:nvSpPr>
        <p:spPr>
          <a:xfrm>
            <a:off x="7568179" y="1884022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EB41AD89-06CC-0C07-8E86-C5C251372A37}"/>
              </a:ext>
            </a:extLst>
          </p:cNvPr>
          <p:cNvSpPr txBox="1"/>
          <p:nvPr/>
        </p:nvSpPr>
        <p:spPr>
          <a:xfrm>
            <a:off x="6986849" y="1531657"/>
            <a:ext cx="1440193" cy="31173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Release</a:t>
            </a:r>
          </a:p>
        </p:txBody>
      </p:sp>
      <p:sp>
        <p:nvSpPr>
          <p:cNvPr id="32" name="Textfeld 37">
            <a:extLst>
              <a:ext uri="{FF2B5EF4-FFF2-40B4-BE49-F238E27FC236}">
                <a16:creationId xmlns:a16="http://schemas.microsoft.com/office/drawing/2014/main" id="{DEC5E9FD-4EA4-B23C-C7A0-E43E13C69AA6}"/>
              </a:ext>
            </a:extLst>
          </p:cNvPr>
          <p:cNvSpPr txBox="1"/>
          <p:nvPr/>
        </p:nvSpPr>
        <p:spPr>
          <a:xfrm>
            <a:off x="2019263" y="2985627"/>
            <a:ext cx="2494016" cy="48225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773238" algn="l"/>
              </a:tabLst>
              <a:defRPr sz="1200" b="1">
                <a:solidFill>
                  <a:srgbClr val="00C8F7"/>
                </a:solidFill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Component / behavior modelling in VC</a:t>
            </a:r>
          </a:p>
        </p:txBody>
      </p:sp>
      <p:cxnSp>
        <p:nvCxnSpPr>
          <p:cNvPr id="33" name="Gerader Verbinder 47">
            <a:extLst>
              <a:ext uri="{FF2B5EF4-FFF2-40B4-BE49-F238E27FC236}">
                <a16:creationId xmlns:a16="http://schemas.microsoft.com/office/drawing/2014/main" id="{A6A9BD5A-0B9F-7C16-842C-02420ADAF67B}"/>
              </a:ext>
            </a:extLst>
          </p:cNvPr>
          <p:cNvCxnSpPr>
            <a:cxnSpLocks/>
            <a:stCxn id="37" idx="0"/>
            <a:endCxn id="23" idx="2"/>
          </p:cNvCxnSpPr>
          <p:nvPr/>
        </p:nvCxnSpPr>
        <p:spPr>
          <a:xfrm flipV="1">
            <a:off x="4697753" y="2776263"/>
            <a:ext cx="0" cy="361975"/>
          </a:xfrm>
          <a:prstGeom prst="line">
            <a:avLst/>
          </a:prstGeom>
          <a:ln w="15875">
            <a:solidFill>
              <a:srgbClr val="00C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7AB6C2A-2188-230E-B8C3-F3ADFC859B53}"/>
              </a:ext>
            </a:extLst>
          </p:cNvPr>
          <p:cNvSpPr/>
          <p:nvPr/>
        </p:nvSpPr>
        <p:spPr>
          <a:xfrm>
            <a:off x="5883389" y="3052998"/>
            <a:ext cx="1773942" cy="41488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Used VF library as a reference.</a:t>
            </a:r>
          </a:p>
        </p:txBody>
      </p:sp>
      <p:cxnSp>
        <p:nvCxnSpPr>
          <p:cNvPr id="35" name="Gerader Verbinder 47">
            <a:extLst>
              <a:ext uri="{FF2B5EF4-FFF2-40B4-BE49-F238E27FC236}">
                <a16:creationId xmlns:a16="http://schemas.microsoft.com/office/drawing/2014/main" id="{18B7E6AC-6F79-DF3D-B18E-BDE2F35D30CC}"/>
              </a:ext>
            </a:extLst>
          </p:cNvPr>
          <p:cNvCxnSpPr>
            <a:cxnSpLocks/>
            <a:stCxn id="34" idx="1"/>
            <a:endCxn id="37" idx="3"/>
          </p:cNvCxnSpPr>
          <p:nvPr/>
        </p:nvCxnSpPr>
        <p:spPr>
          <a:xfrm flipH="1">
            <a:off x="4823753" y="3260441"/>
            <a:ext cx="1059636" cy="379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aute 63">
            <a:extLst>
              <a:ext uri="{FF2B5EF4-FFF2-40B4-BE49-F238E27FC236}">
                <a16:creationId xmlns:a16="http://schemas.microsoft.com/office/drawing/2014/main" id="{D7C94ED3-E0E6-35C5-FF8C-050D023ACA05}"/>
              </a:ext>
            </a:extLst>
          </p:cNvPr>
          <p:cNvSpPr/>
          <p:nvPr/>
        </p:nvSpPr>
        <p:spPr>
          <a:xfrm>
            <a:off x="4571753" y="3138238"/>
            <a:ext cx="252000" cy="252000"/>
          </a:xfrm>
          <a:prstGeom prst="diamond">
            <a:avLst/>
          </a:prstGeom>
          <a:solidFill>
            <a:srgbClr val="00C8F7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400" kern="0" dirty="0">
                <a:solidFill>
                  <a:schemeClr val="bg1">
                    <a:lumMod val="85000"/>
                  </a:schemeClr>
                </a:solidFill>
                <a:latin typeface="Bosch Office Sans"/>
              </a:rPr>
              <a:t>  </a:t>
            </a:r>
            <a:endParaRPr lang="en-US" sz="1400" kern="0" dirty="0">
              <a:solidFill>
                <a:schemeClr val="bg1">
                  <a:lumMod val="85000"/>
                </a:schemeClr>
              </a:solidFill>
              <a:latin typeface="Bosch Office Sans"/>
            </a:endParaRPr>
          </a:p>
        </p:txBody>
      </p:sp>
      <p:sp>
        <p:nvSpPr>
          <p:cNvPr id="39" name="Textfeld 37">
            <a:extLst>
              <a:ext uri="{FF2B5EF4-FFF2-40B4-BE49-F238E27FC236}">
                <a16:creationId xmlns:a16="http://schemas.microsoft.com/office/drawing/2014/main" id="{5067F666-1105-3DF1-6EA4-D051C94ECD12}"/>
              </a:ext>
            </a:extLst>
          </p:cNvPr>
          <p:cNvSpPr txBox="1"/>
          <p:nvPr/>
        </p:nvSpPr>
        <p:spPr>
          <a:xfrm>
            <a:off x="2460601" y="3723754"/>
            <a:ext cx="2052678" cy="36197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773238" algn="l"/>
              </a:tabLst>
              <a:defRPr sz="1200" b="1">
                <a:solidFill>
                  <a:srgbClr val="00C8F7"/>
                </a:solidFill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Creating basic testing models</a:t>
            </a:r>
          </a:p>
        </p:txBody>
      </p:sp>
      <p:cxnSp>
        <p:nvCxnSpPr>
          <p:cNvPr id="40" name="Gerader Verbinder 47">
            <a:extLst>
              <a:ext uri="{FF2B5EF4-FFF2-40B4-BE49-F238E27FC236}">
                <a16:creationId xmlns:a16="http://schemas.microsoft.com/office/drawing/2014/main" id="{77A1F213-7231-28DE-9A26-E387CA039140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697753" y="3390238"/>
            <a:ext cx="0" cy="361975"/>
          </a:xfrm>
          <a:prstGeom prst="line">
            <a:avLst/>
          </a:prstGeom>
          <a:ln w="15875">
            <a:solidFill>
              <a:srgbClr val="00C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8087B9E-3C06-871F-2CDA-03B8F1E9A4E6}"/>
              </a:ext>
            </a:extLst>
          </p:cNvPr>
          <p:cNvSpPr/>
          <p:nvPr/>
        </p:nvSpPr>
        <p:spPr>
          <a:xfrm>
            <a:off x="5883389" y="3666973"/>
            <a:ext cx="1773942" cy="41488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kern="0" dirty="0">
                <a:solidFill>
                  <a:srgbClr val="000000"/>
                </a:solidFill>
                <a:latin typeface="Bosch Office Sans"/>
              </a:rPr>
              <a:t>Completed</a:t>
            </a:r>
          </a:p>
        </p:txBody>
      </p:sp>
      <p:cxnSp>
        <p:nvCxnSpPr>
          <p:cNvPr id="42" name="Gerader Verbinder 47">
            <a:extLst>
              <a:ext uri="{FF2B5EF4-FFF2-40B4-BE49-F238E27FC236}">
                <a16:creationId xmlns:a16="http://schemas.microsoft.com/office/drawing/2014/main" id="{6196721A-B99E-BC37-F79E-803F3442B7BC}"/>
              </a:ext>
            </a:extLst>
          </p:cNvPr>
          <p:cNvCxnSpPr>
            <a:cxnSpLocks/>
            <a:stCxn id="41" idx="1"/>
            <a:endCxn id="44" idx="3"/>
          </p:cNvCxnSpPr>
          <p:nvPr/>
        </p:nvCxnSpPr>
        <p:spPr>
          <a:xfrm flipH="1">
            <a:off x="4823753" y="3874416"/>
            <a:ext cx="1059636" cy="379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aute 63">
            <a:extLst>
              <a:ext uri="{FF2B5EF4-FFF2-40B4-BE49-F238E27FC236}">
                <a16:creationId xmlns:a16="http://schemas.microsoft.com/office/drawing/2014/main" id="{D5CA3B79-5BD4-BEAD-76A3-D11A3B25E2C7}"/>
              </a:ext>
            </a:extLst>
          </p:cNvPr>
          <p:cNvSpPr/>
          <p:nvPr/>
        </p:nvSpPr>
        <p:spPr>
          <a:xfrm>
            <a:off x="4571753" y="3752213"/>
            <a:ext cx="252000" cy="252000"/>
          </a:xfrm>
          <a:prstGeom prst="diamond">
            <a:avLst/>
          </a:prstGeom>
          <a:solidFill>
            <a:srgbClr val="00C8F7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400" kern="0">
                <a:solidFill>
                  <a:schemeClr val="bg1">
                    <a:lumMod val="85000"/>
                  </a:schemeClr>
                </a:solidFill>
                <a:latin typeface="Bosch Office Sans"/>
              </a:rPr>
              <a:t>  </a:t>
            </a:r>
            <a:endParaRPr lang="en-US" sz="1400" kern="0">
              <a:solidFill>
                <a:schemeClr val="bg1">
                  <a:lumMod val="85000"/>
                </a:schemeClr>
              </a:solidFill>
              <a:latin typeface="Bosch Office San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607E6D8-3542-2D68-3112-F509118C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56" y="262879"/>
            <a:ext cx="3176778" cy="1547056"/>
          </a:xfrm>
          <a:prstGeom prst="rect">
            <a:avLst/>
          </a:prstGeom>
        </p:spPr>
      </p:pic>
      <p:sp>
        <p:nvSpPr>
          <p:cNvPr id="77" name="Textfeld 40">
            <a:extLst>
              <a:ext uri="{FF2B5EF4-FFF2-40B4-BE49-F238E27FC236}">
                <a16:creationId xmlns:a16="http://schemas.microsoft.com/office/drawing/2014/main" id="{E274D147-D7E9-2743-D4F7-8AACB06C4BDD}"/>
              </a:ext>
            </a:extLst>
          </p:cNvPr>
          <p:cNvSpPr txBox="1"/>
          <p:nvPr/>
        </p:nvSpPr>
        <p:spPr>
          <a:xfrm>
            <a:off x="4701052" y="1415893"/>
            <a:ext cx="1596789" cy="5038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Testing</a:t>
            </a:r>
          </a:p>
        </p:txBody>
      </p:sp>
      <p:sp>
        <p:nvSpPr>
          <p:cNvPr id="79" name="Raute 63">
            <a:extLst>
              <a:ext uri="{FF2B5EF4-FFF2-40B4-BE49-F238E27FC236}">
                <a16:creationId xmlns:a16="http://schemas.microsoft.com/office/drawing/2014/main" id="{D7969FE0-398F-9E80-7F82-7146077B3E22}"/>
              </a:ext>
            </a:extLst>
          </p:cNvPr>
          <p:cNvSpPr/>
          <p:nvPr/>
        </p:nvSpPr>
        <p:spPr>
          <a:xfrm>
            <a:off x="5363658" y="1884022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6BDF6FA-41B4-4CA6-063C-A1ADE363BC54}"/>
              </a:ext>
            </a:extLst>
          </p:cNvPr>
          <p:cNvSpPr txBox="1"/>
          <p:nvPr/>
        </p:nvSpPr>
        <p:spPr>
          <a:xfrm>
            <a:off x="8270605" y="1895175"/>
            <a:ext cx="2093519" cy="3354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V-Model Framework for System development</a:t>
            </a:r>
          </a:p>
        </p:txBody>
      </p:sp>
      <p:sp>
        <p:nvSpPr>
          <p:cNvPr id="27" name="Textfeld 37">
            <a:extLst>
              <a:ext uri="{FF2B5EF4-FFF2-40B4-BE49-F238E27FC236}">
                <a16:creationId xmlns:a16="http://schemas.microsoft.com/office/drawing/2014/main" id="{DABA1188-0F12-0292-77F3-D5BD7EA3B27E}"/>
              </a:ext>
            </a:extLst>
          </p:cNvPr>
          <p:cNvSpPr txBox="1"/>
          <p:nvPr/>
        </p:nvSpPr>
        <p:spPr>
          <a:xfrm>
            <a:off x="4926080" y="3058001"/>
            <a:ext cx="724223" cy="20243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100" b="1" dirty="0">
                <a:solidFill>
                  <a:schemeClr val="accent1"/>
                </a:solidFill>
              </a:rPr>
              <a:t>02/2025</a:t>
            </a:r>
          </a:p>
        </p:txBody>
      </p:sp>
      <p:sp>
        <p:nvSpPr>
          <p:cNvPr id="31" name="Textfeld 37">
            <a:extLst>
              <a:ext uri="{FF2B5EF4-FFF2-40B4-BE49-F238E27FC236}">
                <a16:creationId xmlns:a16="http://schemas.microsoft.com/office/drawing/2014/main" id="{A65FEA10-583D-FF35-7BF3-974195D672A7}"/>
              </a:ext>
            </a:extLst>
          </p:cNvPr>
          <p:cNvSpPr txBox="1"/>
          <p:nvPr/>
        </p:nvSpPr>
        <p:spPr>
          <a:xfrm>
            <a:off x="4926080" y="3679468"/>
            <a:ext cx="724223" cy="20243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100" b="1" dirty="0">
                <a:solidFill>
                  <a:schemeClr val="accent1"/>
                </a:solidFill>
              </a:rPr>
              <a:t>02/2025</a:t>
            </a:r>
          </a:p>
        </p:txBody>
      </p:sp>
    </p:spTree>
    <p:extLst>
      <p:ext uri="{BB962C8B-B14F-4D97-AF65-F5344CB8AC3E}">
        <p14:creationId xmlns:p14="http://schemas.microsoft.com/office/powerpoint/2010/main" val="197907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Planned Components from MTPro &amp; Modelled Component in VC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DEE3DAF-598A-E7BF-380C-5C1327A3C9DE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094892" y="3203474"/>
            <a:ext cx="1831297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200" dirty="0"/>
              <a:t>Return Unit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590529" y="3200290"/>
            <a:ext cx="1659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949853" y="3200290"/>
            <a:ext cx="1659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Drive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647FA2A-EB3A-BF86-0FE4-D1313A0D910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VF belt Components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633B86-4BD5-C1E3-A6E0-70D2432E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43" y="1428112"/>
            <a:ext cx="1831298" cy="1659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97E70E-4AC8-FF4D-C075-38C2F584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30" r="23229"/>
          <a:stretch/>
        </p:blipFill>
        <p:spPr>
          <a:xfrm>
            <a:off x="4590529" y="1425600"/>
            <a:ext cx="1659706" cy="1669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B5FBDE-EE6B-7F29-6724-95B305F68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21" t="2362" r="22020" b="16509"/>
          <a:stretch/>
        </p:blipFill>
        <p:spPr>
          <a:xfrm>
            <a:off x="6949852" y="1415892"/>
            <a:ext cx="1659706" cy="1669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E59582-A989-908D-0343-F03455EDD3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74" t="595" r="21995" b="1317"/>
          <a:stretch/>
        </p:blipFill>
        <p:spPr>
          <a:xfrm>
            <a:off x="4590529" y="3585792"/>
            <a:ext cx="1659706" cy="1682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DA8BAD-DDBF-54F1-923D-2D33507454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774" t="24606" r="35958" b="24328"/>
          <a:stretch/>
        </p:blipFill>
        <p:spPr>
          <a:xfrm>
            <a:off x="2087342" y="3592274"/>
            <a:ext cx="1831300" cy="1682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24FED5E-059E-C765-0EA3-07E90C564E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93" t="8658" r="25594" b="7276"/>
          <a:stretch/>
        </p:blipFill>
        <p:spPr>
          <a:xfrm>
            <a:off x="6949852" y="3585792"/>
            <a:ext cx="1659706" cy="16694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684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DEE3DAF-598A-E7BF-380C-5C1327A3C9DE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260763" y="3203474"/>
            <a:ext cx="1247064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Legset-Flat belt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202885" y="3200290"/>
            <a:ext cx="19881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Legset-Static Friction belt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691900" y="3200290"/>
            <a:ext cx="1635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Legset for drive unit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9DE21EE-47D8-F424-695C-146F40414C89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dirty="0"/>
              <a:t>Planned Components from MTPro &amp; Modelled Component in VC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7CC5315-6DEE-F532-1730-979116EE25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VF belt Components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BEB260-7E8B-5502-F6B5-EB65DDF9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1" t="19698" r="28460" b="18517"/>
          <a:stretch/>
        </p:blipFill>
        <p:spPr>
          <a:xfrm>
            <a:off x="2260765" y="1421923"/>
            <a:ext cx="1247064" cy="1667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EEAEDD-2985-7EF0-2122-9E524DB37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8" t="10924" r="22832" b="10059"/>
          <a:stretch/>
        </p:blipFill>
        <p:spPr>
          <a:xfrm>
            <a:off x="4574224" y="1417615"/>
            <a:ext cx="1247064" cy="1667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394D7D-C818-86FA-3C68-72A196AFC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83" t="8340" r="23739" b="14267"/>
          <a:stretch/>
        </p:blipFill>
        <p:spPr>
          <a:xfrm>
            <a:off x="6886133" y="1425600"/>
            <a:ext cx="1247064" cy="1655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5C8002-A1BE-9AD5-5F0C-223C07E6A8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14" t="13054" r="44612" b="22749"/>
          <a:stretch/>
        </p:blipFill>
        <p:spPr>
          <a:xfrm>
            <a:off x="2260762" y="3592274"/>
            <a:ext cx="1247065" cy="1675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A237D1-851F-A696-E172-9FDF6C7156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01" t="10517" r="38757" b="16823"/>
          <a:stretch/>
        </p:blipFill>
        <p:spPr>
          <a:xfrm>
            <a:off x="4608513" y="3592274"/>
            <a:ext cx="1247065" cy="1663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ED6D3-522E-189E-EE85-6A113A011F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65" t="19533" r="40636" b="19808"/>
          <a:stretch/>
        </p:blipFill>
        <p:spPr>
          <a:xfrm>
            <a:off x="6886133" y="3592274"/>
            <a:ext cx="1256895" cy="1655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578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DEE3DAF-598A-E7BF-380C-5C1327A3C9DE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095801" y="3098813"/>
            <a:ext cx="1658232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Horizontal Curve (30°)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330944" y="3098703"/>
            <a:ext cx="165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Horizontal Curve (60°)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401124" y="3106067"/>
            <a:ext cx="165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Horizontal Curve (90°)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DCEA4D-9084-8F0E-FA17-10081C1558CF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dirty="0"/>
              <a:t>Planned Components from MTPro &amp; Modelled Component in VC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29D625BA-FD48-A225-A976-9D24092B4D0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VF belt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2C49C46-CA84-BD25-3726-BE2C3D576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24" t="11053" r="25123" b="17402"/>
          <a:stretch/>
        </p:blipFill>
        <p:spPr>
          <a:xfrm>
            <a:off x="6401124" y="1421766"/>
            <a:ext cx="1659706" cy="1658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2DD8E0-A554-3401-F0A2-9F5EC4BB9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81" t="15204" r="23214" b="19304"/>
          <a:stretch/>
        </p:blipFill>
        <p:spPr>
          <a:xfrm>
            <a:off x="2095801" y="1421767"/>
            <a:ext cx="1659706" cy="1658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6EFA33-84A4-1AAD-19CA-C1DB2D4A0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58" t="8826" r="35126" b="31662"/>
          <a:stretch/>
        </p:blipFill>
        <p:spPr>
          <a:xfrm>
            <a:off x="4330944" y="1421766"/>
            <a:ext cx="1658232" cy="1663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316E64-014E-DE96-9C9D-2D565841C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35" t="3245" r="26480" b="8610"/>
          <a:stretch/>
        </p:blipFill>
        <p:spPr>
          <a:xfrm>
            <a:off x="6401124" y="3597918"/>
            <a:ext cx="1658232" cy="1685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E2C322-E7F1-96FA-6CA5-CBE1266EF1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22" t="25154" r="36394" b="7910"/>
          <a:stretch/>
        </p:blipFill>
        <p:spPr>
          <a:xfrm>
            <a:off x="4329471" y="3597918"/>
            <a:ext cx="1659706" cy="1658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4664F1-8D19-7057-FCF3-C72EB0C1DD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81" t="16861" r="31912" b="18417"/>
          <a:stretch/>
        </p:blipFill>
        <p:spPr>
          <a:xfrm>
            <a:off x="2094327" y="3592609"/>
            <a:ext cx="1659706" cy="1668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246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DEE3DAF-598A-E7BF-380C-5C1327A3C9DE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095801" y="3149147"/>
            <a:ext cx="1658232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Vertical Curve (5°)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DCEA4D-9084-8F0E-FA17-10081C1558CF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dirty="0"/>
              <a:t>Planned Components from MTPro &amp; Modelled Component in VC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29D625BA-FD48-A225-A976-9D24092B4D0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VF belt Components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7E2C322-E7F1-96FA-6CA5-CBE1266EF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2" t="25154" r="36394" b="7910"/>
          <a:stretch/>
        </p:blipFill>
        <p:spPr>
          <a:xfrm>
            <a:off x="4329471" y="3597918"/>
            <a:ext cx="1659706" cy="1658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32A1246-9F7D-5485-360D-C8E1C084781A}"/>
              </a:ext>
            </a:extLst>
          </p:cNvPr>
          <p:cNvSpPr txBox="1">
            <a:spLocks/>
          </p:cNvSpPr>
          <p:nvPr/>
        </p:nvSpPr>
        <p:spPr>
          <a:xfrm>
            <a:off x="4330944" y="3149147"/>
            <a:ext cx="1658232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Vertical Curve (7.5°)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F6725D6-F332-9212-E702-B19A3C9DA3CF}"/>
              </a:ext>
            </a:extLst>
          </p:cNvPr>
          <p:cNvSpPr txBox="1">
            <a:spLocks/>
          </p:cNvSpPr>
          <p:nvPr/>
        </p:nvSpPr>
        <p:spPr>
          <a:xfrm>
            <a:off x="6401124" y="3149147"/>
            <a:ext cx="1658232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Vertical Curve (15°)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3AF4C-4D5B-C349-BA97-A26F16CBE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3" t="17085" r="28640" b="12892"/>
          <a:stretch/>
        </p:blipFill>
        <p:spPr>
          <a:xfrm>
            <a:off x="2095800" y="3597918"/>
            <a:ext cx="1658233" cy="1658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8ED456-DFD9-91BA-21AC-BEDB84908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89" t="13744" r="26507" b="10336"/>
          <a:stretch/>
        </p:blipFill>
        <p:spPr>
          <a:xfrm>
            <a:off x="4329471" y="3601787"/>
            <a:ext cx="1658232" cy="1654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A992D4-9951-9D51-F66A-1828EACBDA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91" t="14417" r="25489" b="8288"/>
          <a:stretch/>
        </p:blipFill>
        <p:spPr>
          <a:xfrm>
            <a:off x="6401124" y="3601787"/>
            <a:ext cx="1658232" cy="1649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440F78-25EE-D5AC-0D47-9640891394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60" t="12292" r="20445" b="9216"/>
          <a:stretch/>
        </p:blipFill>
        <p:spPr>
          <a:xfrm>
            <a:off x="2095800" y="1430943"/>
            <a:ext cx="1658232" cy="1649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78D370-F879-B0B6-CFE0-2C3D6D44E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08" t="11217" r="23607" b="6869"/>
          <a:stretch/>
        </p:blipFill>
        <p:spPr>
          <a:xfrm>
            <a:off x="4327997" y="1415171"/>
            <a:ext cx="1659706" cy="1649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CB9506-2759-438A-0FD1-D696822F09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57" t="11375" r="22911" b="7158"/>
          <a:stretch/>
        </p:blipFill>
        <p:spPr>
          <a:xfrm>
            <a:off x="6401124" y="1415171"/>
            <a:ext cx="1659707" cy="1649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008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B967D5-0E0F-2D57-CA26-3436B83722B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VF belt belt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F19DB-94AA-2CC6-6290-4817998149D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Basic testing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8AD3-5C4F-DB37-4DEE-5333D3E1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6D341-C101-C444-22FE-7DE70C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4" y="1425600"/>
            <a:ext cx="6483976" cy="3647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4294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B967D5-0E0F-2D57-CA26-3436B83722B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VF belt belt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F19DB-94AA-2CC6-6290-4817998149D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Basic testing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8AD3-5C4F-DB37-4DEE-5333D3E1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pic>
        <p:nvPicPr>
          <p:cNvPr id="5" name="VFBELT-Demo_model_R1">
            <a:hlinkClick r:id="" action="ppaction://media"/>
            <a:extLst>
              <a:ext uri="{FF2B5EF4-FFF2-40B4-BE49-F238E27FC236}">
                <a16:creationId xmlns:a16="http://schemas.microsoft.com/office/drawing/2014/main" id="{5A96A08C-EA99-391D-8276-6EE122E33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4138" y="1174377"/>
            <a:ext cx="7261347" cy="4084508"/>
          </a:xfrm>
          <a:prstGeom prst="roundRect">
            <a:avLst>
              <a:gd name="adj" fmla="val 1125"/>
            </a:avLst>
          </a:prstGeom>
          <a:ln>
            <a:solidFill>
              <a:schemeClr val="tx1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61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B967D5-0E0F-2D57-CA26-3436B83722B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VF belt belt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F19DB-94AA-2CC6-6290-4817998149D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Basic testing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8AD3-5C4F-DB37-4DEE-5333D3E1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70199-70EF-27C4-D53D-C73BFAC6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5" y="1425600"/>
            <a:ext cx="6483976" cy="3647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1772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rexroth"/>
  <p:tag name="MLTEMPLATEVERSION" val="2.0"/>
  <p:tag name="SAXCONVERSION" val="2"/>
  <p:tag name="MLLANGUAGE" val="deu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LowerTriangle"/>
  <p:tag name="SHAPECLASSPROTECTIONTYP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UpperTriangle"/>
  <p:tag name="SHAPECLASSPROTECTIONTYPE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LowerTriangle"/>
  <p:tag name="SHAPECLASSPROTECTIONTYP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UpperTriangle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lide"/>
  <p:tag name="COLORSETGROUPCLASSNAME" val="ColorSetGroup1"/>
  <p:tag name="FONTSETGROUPCLASSNAME" val="FontSetGroup1"/>
  <p:tag name="SHAPECLASSNAME" val="HiddenSubtitle"/>
  <p:tag name="SHAPECLASSPROTECTIONTYPE" val="0"/>
  <p:tag name="ML_SENDTOBACK" val=" 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LowerTriangle"/>
  <p:tag name="SHAPECLASSPROTECTIONTYP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UpperTriangle"/>
  <p:tag name="SHAPECLASSPROTECTIONTYP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Rexroth 2023">
  <a:themeElements>
    <a:clrScheme name="Rexrot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002B49"/>
      </a:accent1>
      <a:accent2>
        <a:srgbClr val="00C8F7"/>
      </a:accent2>
      <a:accent3>
        <a:srgbClr val="A3BAC8"/>
      </a:accent3>
      <a:accent4>
        <a:srgbClr val="91F0FF"/>
      </a:accent4>
      <a:accent5>
        <a:srgbClr val="506E81"/>
      </a:accent5>
      <a:accent6>
        <a:srgbClr val="ED0007"/>
      </a:accent6>
      <a:hlink>
        <a:srgbClr val="002B49"/>
      </a:hlink>
      <a:folHlink>
        <a:srgbClr val="5A7C91"/>
      </a:folHlink>
    </a:clrScheme>
    <a:fontScheme name="Rexroth">
      <a:majorFont>
        <a:latin typeface="Bosch Sans Black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002B49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otx" id="{B42E7B7F-9861-432B-9E51-83B02626C983}" vid="{36667A6F-6AB1-4A48-853E-DE3CA4CBC9A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xroth">
    <a:dk1>
      <a:srgbClr val="000000"/>
    </a:dk1>
    <a:lt1>
      <a:srgbClr val="FFFFFF"/>
    </a:lt1>
    <a:dk2>
      <a:srgbClr val="424C58"/>
    </a:dk2>
    <a:lt2>
      <a:srgbClr val="B2B3B5"/>
    </a:lt2>
    <a:accent1>
      <a:srgbClr val="002B49"/>
    </a:accent1>
    <a:accent2>
      <a:srgbClr val="00C8F7"/>
    </a:accent2>
    <a:accent3>
      <a:srgbClr val="A3BAC8"/>
    </a:accent3>
    <a:accent4>
      <a:srgbClr val="91F0FF"/>
    </a:accent4>
    <a:accent5>
      <a:srgbClr val="506E81"/>
    </a:accent5>
    <a:accent6>
      <a:srgbClr val="ED0007"/>
    </a:accent6>
    <a:hlink>
      <a:srgbClr val="002B49"/>
    </a:hlink>
    <a:folHlink>
      <a:srgbClr val="5A7C91"/>
    </a:folHlink>
  </a:clrScheme>
</a:themeOverride>
</file>

<file path=ppt/theme/themeOverride2.xml><?xml version="1.0" encoding="utf-8"?>
<a:themeOverride xmlns:a="http://schemas.openxmlformats.org/drawingml/2006/main">
  <a:clrScheme name="Rexroth">
    <a:dk1>
      <a:srgbClr val="000000"/>
    </a:dk1>
    <a:lt1>
      <a:srgbClr val="FFFFFF"/>
    </a:lt1>
    <a:dk2>
      <a:srgbClr val="424C58"/>
    </a:dk2>
    <a:lt2>
      <a:srgbClr val="B2B3B5"/>
    </a:lt2>
    <a:accent1>
      <a:srgbClr val="002B49"/>
    </a:accent1>
    <a:accent2>
      <a:srgbClr val="00C8F7"/>
    </a:accent2>
    <a:accent3>
      <a:srgbClr val="A3BAC8"/>
    </a:accent3>
    <a:accent4>
      <a:srgbClr val="91F0FF"/>
    </a:accent4>
    <a:accent5>
      <a:srgbClr val="506E81"/>
    </a:accent5>
    <a:accent6>
      <a:srgbClr val="ED0007"/>
    </a:accent6>
    <a:hlink>
      <a:srgbClr val="002B49"/>
    </a:hlink>
    <a:folHlink>
      <a:srgbClr val="5A7C91"/>
    </a:folHlink>
  </a:clrScheme>
</a:themeOverride>
</file>

<file path=ppt/theme/themeOverride3.xml><?xml version="1.0" encoding="utf-8"?>
<a:themeOverride xmlns:a="http://schemas.openxmlformats.org/drawingml/2006/main">
  <a:clrScheme name="Rexroth">
    <a:dk1>
      <a:srgbClr val="000000"/>
    </a:dk1>
    <a:lt1>
      <a:srgbClr val="FFFFFF"/>
    </a:lt1>
    <a:dk2>
      <a:srgbClr val="424C58"/>
    </a:dk2>
    <a:lt2>
      <a:srgbClr val="B2B3B5"/>
    </a:lt2>
    <a:accent1>
      <a:srgbClr val="002B49"/>
    </a:accent1>
    <a:accent2>
      <a:srgbClr val="00C8F7"/>
    </a:accent2>
    <a:accent3>
      <a:srgbClr val="A3BAC8"/>
    </a:accent3>
    <a:accent4>
      <a:srgbClr val="91F0FF"/>
    </a:accent4>
    <a:accent5>
      <a:srgbClr val="506E81"/>
    </a:accent5>
    <a:accent6>
      <a:srgbClr val="ED0007"/>
    </a:accent6>
    <a:hlink>
      <a:srgbClr val="002B49"/>
    </a:hlink>
    <a:folHlink>
      <a:srgbClr val="5A7C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0066A2"/>
    <Color val="0082AE"/>
    <Color val="2A958D"/>
    <Color val="67A356"/>
  </Line>
  <Line size="7">
    <Color val="EBD417"/>
    <Color val="F36716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DC-AT/ESP1</OrgInhalt>
      <Wert>DC-AT/ESP1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Footer</Sektion>
      <Reihenfolge/>
    </Variable>
    <Variable>
      <Name>confidentiality</Name>
      <OrgInhalt/>
      <Wert/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Footer</Sektion>
      <Reihenfolge>0</Reihenfolge>
    </Variable>
    <Variable>
      <Name>copyright</Name>
      <OrgInhalt>© Bosch Rexroth AG 2023. Alle Rechte vorbehalten, auch bzgl. jeder Verfügung, Verwertung, Reproduktion, Bearbeitung, Weitergabe sowie für den Fall von Schutzrechtsanmeldungen.</OrgInhalt>
      <Wert>© Bosch Rexroth AG 2023.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VariableVor>dateformat</VariableVor>
        <VariableVor>repositoryremark</VariableVor>
        <Zwischen> | </Zwischen>
        <VariableNach>copyright</VariableNach>
      </Trenner>
      <InDokument>True</InDokument>
      <Sektion>Footer</Sektion>
      <Reihenfolge/>
    </Variable>
    <Variable>
      <Name>dateformat</Name>
      <OrgInhalt>06.06.2023</OrgInhalt>
      <Wert>06.06.2023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Footer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Footer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VariableVor>dateformat</VariableVor>
        <Zwischen> | </Zwischen>
        <VariableNach>repositoryremark</VariableNach>
      </Trenner>
      <InDokument>True</InDokument>
      <Sektion>Footer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F380EBFA-E2FD-45DD-8CA9-AEA47FCF934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</Words>
  <Application>Microsoft Office PowerPoint</Application>
  <PresentationFormat>Custom</PresentationFormat>
  <Paragraphs>78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Bosch Office Sans</vt:lpstr>
      <vt:lpstr>Bosch Sans Black</vt:lpstr>
      <vt:lpstr>Calibri</vt:lpstr>
      <vt:lpstr>Wingdings</vt:lpstr>
      <vt:lpstr>Wingdings 3</vt:lpstr>
      <vt:lpstr>Rexroth 2023</vt:lpstr>
      <vt:lpstr>VarioFlow belt</vt:lpstr>
      <vt:lpstr>Overview</vt:lpstr>
      <vt:lpstr>Planned Components from MTPro &amp; Modelled Component in VC</vt:lpstr>
      <vt:lpstr>Planned Components from MTPro &amp; Modelled Component in VC</vt:lpstr>
      <vt:lpstr>Planned Components from MTPro &amp; Modelled Component in VC</vt:lpstr>
      <vt:lpstr>Planned Components from MTPro &amp; Modelled Component in VC</vt:lpstr>
      <vt:lpstr>Basic testing model</vt:lpstr>
      <vt:lpstr>Basic testing model</vt:lpstr>
      <vt:lpstr>Basic testing model</vt:lpstr>
      <vt:lpstr>Basic testing model</vt:lpstr>
    </vt:vector>
  </TitlesOfParts>
  <Company>Robert Bosch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DC-AT/ESP WS Recycling Solution Sets</dc:title>
  <dc:creator>Krieger Sebastian A (DC-AT/ESP1)</dc:creator>
  <cp:lastModifiedBy>Sunil Sooraj (DC-AT/ESP1)</cp:lastModifiedBy>
  <cp:revision>429</cp:revision>
  <dcterms:created xsi:type="dcterms:W3CDTF">2023-06-06T06:21:51Z</dcterms:created>
  <dcterms:modified xsi:type="dcterms:W3CDTF">2025-02-25T13:49:21Z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